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notesSlides/notesSlide1.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15"/>
  </p:notesMasterIdLst>
  <p:sldIdLst>
    <p:sldId id="256" r:id="rId2"/>
    <p:sldId id="257" r:id="rId3"/>
    <p:sldId id="259" r:id="rId4"/>
    <p:sldId id="258" r:id="rId5"/>
    <p:sldId id="265" r:id="rId6"/>
    <p:sldId id="260" r:id="rId7"/>
    <p:sldId id="264" r:id="rId8"/>
    <p:sldId id="262" r:id="rId9"/>
    <p:sldId id="271" r:id="rId10"/>
    <p:sldId id="263" r:id="rId11"/>
    <p:sldId id="268" r:id="rId12"/>
    <p:sldId id="269" r:id="rId13"/>
    <p:sldId id="270"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D0304B"/>
    <a:srgbClr val="FF0066"/>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notesViewPr>
    <p:cSldViewPr>
      <p:cViewPr varScale="1">
        <p:scale>
          <a:sx n="69" d="100"/>
          <a:sy n="69" d="100"/>
        </p:scale>
        <p:origin x="-325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F92EAB-0C14-497B-BD34-4883F6633C1B}" type="doc">
      <dgm:prSet loTypeId="urn:microsoft.com/office/officeart/2005/8/layout/radial2" loCatId="relationship" qsTypeId="urn:microsoft.com/office/officeart/2005/8/quickstyle/simple1#1" qsCatId="simple" csTypeId="urn:microsoft.com/office/officeart/2005/8/colors/accent1_2#1" csCatId="accent1" phldr="1"/>
      <dgm:spPr/>
      <dgm:t>
        <a:bodyPr/>
        <a:lstStyle/>
        <a:p>
          <a:endParaRPr lang="ru-RU"/>
        </a:p>
      </dgm:t>
    </dgm:pt>
    <dgm:pt modelId="{C01F40E2-0ED6-4F04-8F26-2283F984ABB3}">
      <dgm:prSet phldrT="[Текст]" custT="1"/>
      <dgm:spPr/>
      <dgm:t>
        <a:bodyPr/>
        <a:lstStyle/>
        <a:p>
          <a:r>
            <a:rPr lang="en-US" sz="2500" b="1" dirty="0" smtClean="0">
              <a:solidFill>
                <a:schemeClr val="tx2">
                  <a:lumMod val="25000"/>
                </a:schemeClr>
              </a:solidFill>
              <a:latin typeface="Edwardian Script ITC" pitchFamily="66" charset="0"/>
            </a:rPr>
            <a:t>A wife and a husband        </a:t>
          </a:r>
          <a:endParaRPr lang="ru-RU" sz="2500" b="1" dirty="0">
            <a:solidFill>
              <a:schemeClr val="tx2">
                <a:lumMod val="25000"/>
              </a:schemeClr>
            </a:solidFill>
          </a:endParaRPr>
        </a:p>
      </dgm:t>
    </dgm:pt>
    <dgm:pt modelId="{09978095-B894-4824-8926-81B9F8BA8709}" type="parTrans" cxnId="{1626CFF9-2EFC-49DC-90E2-1D93ADBDE503}">
      <dgm:prSet/>
      <dgm:spPr/>
      <dgm:t>
        <a:bodyPr/>
        <a:lstStyle/>
        <a:p>
          <a:endParaRPr lang="ru-RU"/>
        </a:p>
      </dgm:t>
    </dgm:pt>
    <dgm:pt modelId="{7E261EC3-5A39-4F6A-A171-699387424B95}" type="sibTrans" cxnId="{1626CFF9-2EFC-49DC-90E2-1D93ADBDE503}">
      <dgm:prSet/>
      <dgm:spPr/>
      <dgm:t>
        <a:bodyPr/>
        <a:lstStyle/>
        <a:p>
          <a:endParaRPr lang="ru-RU"/>
        </a:p>
      </dgm:t>
    </dgm:pt>
    <dgm:pt modelId="{B8A87398-82EE-4133-B410-AFF76CB77499}">
      <dgm:prSet phldrT="[Текст]" custT="1"/>
      <dgm:spPr/>
      <dgm:t>
        <a:bodyPr/>
        <a:lstStyle/>
        <a:p>
          <a:pPr>
            <a:lnSpc>
              <a:spcPct val="100000"/>
            </a:lnSpc>
          </a:pPr>
          <a:r>
            <a:rPr lang="en-US" sz="1400" dirty="0" smtClean="0">
              <a:latin typeface="Arial" pitchFamily="34" charset="0"/>
              <a:cs typeface="Arial" pitchFamily="34" charset="0"/>
            </a:rPr>
            <a:t>Should/ Should not…</a:t>
          </a:r>
          <a:endParaRPr lang="ru-RU" sz="1400" dirty="0">
            <a:latin typeface="Arial" pitchFamily="34" charset="0"/>
            <a:cs typeface="Arial" pitchFamily="34" charset="0"/>
          </a:endParaRPr>
        </a:p>
      </dgm:t>
    </dgm:pt>
    <dgm:pt modelId="{48D1250A-CAE5-42B1-8C30-711FD1A68E1C}" type="parTrans" cxnId="{99D2E0F6-7BAA-4715-B886-E5639AC1B196}">
      <dgm:prSet/>
      <dgm:spPr/>
      <dgm:t>
        <a:bodyPr/>
        <a:lstStyle/>
        <a:p>
          <a:endParaRPr lang="ru-RU"/>
        </a:p>
      </dgm:t>
    </dgm:pt>
    <dgm:pt modelId="{3CE8923E-401D-4356-A6CE-F48145791487}" type="sibTrans" cxnId="{99D2E0F6-7BAA-4715-B886-E5639AC1B196}">
      <dgm:prSet/>
      <dgm:spPr/>
      <dgm:t>
        <a:bodyPr/>
        <a:lstStyle/>
        <a:p>
          <a:endParaRPr lang="ru-RU"/>
        </a:p>
      </dgm:t>
    </dgm:pt>
    <dgm:pt modelId="{A82C4DC0-8C60-4CBE-B466-A4825878BA17}">
      <dgm:prSet phldrT="[Текст]" custT="1"/>
      <dgm:spPr/>
      <dgm:t>
        <a:bodyPr/>
        <a:lstStyle/>
        <a:p>
          <a:r>
            <a:rPr lang="en-US" sz="2500" b="1" dirty="0" smtClean="0">
              <a:solidFill>
                <a:schemeClr val="tx2">
                  <a:lumMod val="25000"/>
                </a:schemeClr>
              </a:solidFill>
              <a:latin typeface="Edwardian Script ITC" pitchFamily="66" charset="0"/>
            </a:rPr>
            <a:t>Children</a:t>
          </a:r>
          <a:endParaRPr lang="ru-RU" sz="2500" b="1" dirty="0">
            <a:solidFill>
              <a:schemeClr val="tx2">
                <a:lumMod val="25000"/>
              </a:schemeClr>
            </a:solidFill>
          </a:endParaRPr>
        </a:p>
      </dgm:t>
    </dgm:pt>
    <dgm:pt modelId="{F30404F6-A783-4CA1-BCF6-8C6D73F0BAE6}" type="parTrans" cxnId="{C41E9BDF-43EB-464D-AEAE-0E42E5F7CBED}">
      <dgm:prSet/>
      <dgm:spPr/>
      <dgm:t>
        <a:bodyPr/>
        <a:lstStyle/>
        <a:p>
          <a:endParaRPr lang="ru-RU"/>
        </a:p>
      </dgm:t>
    </dgm:pt>
    <dgm:pt modelId="{93D51817-49C5-48DC-A962-15F2677AA389}" type="sibTrans" cxnId="{C41E9BDF-43EB-464D-AEAE-0E42E5F7CBED}">
      <dgm:prSet/>
      <dgm:spPr/>
      <dgm:t>
        <a:bodyPr/>
        <a:lstStyle/>
        <a:p>
          <a:endParaRPr lang="ru-RU"/>
        </a:p>
      </dgm:t>
    </dgm:pt>
    <dgm:pt modelId="{4981EF00-F84A-4943-A5C7-4C3124B1B29B}">
      <dgm:prSet phldrT="[Текст]" custT="1"/>
      <dgm:spPr/>
      <dgm:t>
        <a:bodyPr/>
        <a:lstStyle/>
        <a:p>
          <a:r>
            <a:rPr lang="en-US" sz="1400" dirty="0" smtClean="0">
              <a:latin typeface="Arial" pitchFamily="34" charset="0"/>
              <a:cs typeface="Arial" pitchFamily="34" charset="0"/>
            </a:rPr>
            <a:t>Should/ Should not…</a:t>
          </a:r>
          <a:endParaRPr lang="ru-RU" sz="1400" dirty="0"/>
        </a:p>
      </dgm:t>
    </dgm:pt>
    <dgm:pt modelId="{DCE4F3AE-0E0C-45FA-9C78-C84195EADC77}" type="parTrans" cxnId="{22AD2F0A-0ADF-4F5A-B550-A198FBA4AB9B}">
      <dgm:prSet/>
      <dgm:spPr/>
      <dgm:t>
        <a:bodyPr/>
        <a:lstStyle/>
        <a:p>
          <a:endParaRPr lang="ru-RU"/>
        </a:p>
      </dgm:t>
    </dgm:pt>
    <dgm:pt modelId="{CC171E64-6D8D-40FD-8FCE-A4AA27056EDF}" type="sibTrans" cxnId="{22AD2F0A-0ADF-4F5A-B550-A198FBA4AB9B}">
      <dgm:prSet/>
      <dgm:spPr/>
      <dgm:t>
        <a:bodyPr/>
        <a:lstStyle/>
        <a:p>
          <a:endParaRPr lang="ru-RU"/>
        </a:p>
      </dgm:t>
    </dgm:pt>
    <dgm:pt modelId="{67501B9A-7E86-4E4F-A603-399841D8A35B}">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500" b="1" dirty="0" smtClean="0">
              <a:solidFill>
                <a:schemeClr val="tx2">
                  <a:lumMod val="25000"/>
                </a:schemeClr>
              </a:solidFill>
              <a:latin typeface="Edwardian Script ITC" pitchFamily="66" charset="0"/>
            </a:rPr>
            <a:t>Government</a:t>
          </a:r>
          <a:endParaRPr lang="ru-RU" sz="2500" b="1" dirty="0" smtClean="0">
            <a:solidFill>
              <a:schemeClr val="tx2">
                <a:lumMod val="25000"/>
              </a:schemeClr>
            </a:solidFill>
          </a:endParaRPr>
        </a:p>
        <a:p>
          <a:pPr defTabSz="933450">
            <a:lnSpc>
              <a:spcPct val="90000"/>
            </a:lnSpc>
            <a:spcBef>
              <a:spcPct val="0"/>
            </a:spcBef>
            <a:spcAft>
              <a:spcPct val="35000"/>
            </a:spcAft>
          </a:pPr>
          <a:endParaRPr lang="ru-RU" b="1" dirty="0">
            <a:solidFill>
              <a:schemeClr val="tx1">
                <a:lumMod val="95000"/>
              </a:schemeClr>
            </a:solidFill>
          </a:endParaRPr>
        </a:p>
      </dgm:t>
    </dgm:pt>
    <dgm:pt modelId="{84EE9B67-B8B1-457D-B117-6C94F64C6E54}" type="parTrans" cxnId="{C32F9C4E-0B61-4F74-A067-E6DA84332862}">
      <dgm:prSet/>
      <dgm:spPr/>
      <dgm:t>
        <a:bodyPr/>
        <a:lstStyle/>
        <a:p>
          <a:endParaRPr lang="ru-RU"/>
        </a:p>
      </dgm:t>
    </dgm:pt>
    <dgm:pt modelId="{360E879D-41FC-4B35-B4A3-4FF8A1434B74}" type="sibTrans" cxnId="{C32F9C4E-0B61-4F74-A067-E6DA84332862}">
      <dgm:prSet/>
      <dgm:spPr/>
      <dgm:t>
        <a:bodyPr/>
        <a:lstStyle/>
        <a:p>
          <a:endParaRPr lang="ru-RU"/>
        </a:p>
      </dgm:t>
    </dgm:pt>
    <dgm:pt modelId="{BDCBC730-D8D1-4B43-9908-97EC14F64AE0}">
      <dgm:prSet phldrT="[Текст]" custT="1"/>
      <dgm:spPr/>
      <dgm:t>
        <a:bodyPr/>
        <a:lstStyle/>
        <a:p>
          <a:r>
            <a:rPr lang="en-US" sz="1400" dirty="0" smtClean="0">
              <a:latin typeface="Arial" pitchFamily="34" charset="0"/>
              <a:cs typeface="Arial" pitchFamily="34" charset="0"/>
            </a:rPr>
            <a:t>Should/ Should not…</a:t>
          </a:r>
          <a:endParaRPr lang="ru-RU" sz="1400" dirty="0"/>
        </a:p>
      </dgm:t>
    </dgm:pt>
    <dgm:pt modelId="{E4C6362A-FD01-49FE-B568-677CA251B9C7}" type="parTrans" cxnId="{944875A9-02C5-44CB-892A-4A784D6263C7}">
      <dgm:prSet/>
      <dgm:spPr/>
      <dgm:t>
        <a:bodyPr/>
        <a:lstStyle/>
        <a:p>
          <a:endParaRPr lang="ru-RU"/>
        </a:p>
      </dgm:t>
    </dgm:pt>
    <dgm:pt modelId="{461FBED0-05F1-4807-93D9-0BA83CBBFBDD}" type="sibTrans" cxnId="{944875A9-02C5-44CB-892A-4A784D6263C7}">
      <dgm:prSet/>
      <dgm:spPr/>
      <dgm:t>
        <a:bodyPr/>
        <a:lstStyle/>
        <a:p>
          <a:endParaRPr lang="ru-RU"/>
        </a:p>
      </dgm:t>
    </dgm:pt>
    <dgm:pt modelId="{3EDF086D-B9AD-4DB9-B1BA-C8C8C0EE6A2A}">
      <dgm:prSet custT="1"/>
      <dgm:spPr/>
      <dgm:t>
        <a:bodyPr/>
        <a:lstStyle/>
        <a:p>
          <a:r>
            <a:rPr lang="en-US" sz="1400" dirty="0" smtClean="0">
              <a:latin typeface="Arial" pitchFamily="34" charset="0"/>
              <a:cs typeface="Arial" pitchFamily="34" charset="0"/>
            </a:rPr>
            <a:t>Must/must not …</a:t>
          </a:r>
          <a:endParaRPr lang="ru-RU" sz="1400" dirty="0">
            <a:latin typeface="Arial" pitchFamily="34" charset="0"/>
            <a:cs typeface="Arial" pitchFamily="34" charset="0"/>
          </a:endParaRPr>
        </a:p>
      </dgm:t>
    </dgm:pt>
    <dgm:pt modelId="{AD9B6EEF-C41A-4922-AC26-DD06E9A95FBE}" type="parTrans" cxnId="{948E574F-7445-46CE-A882-4194B36FBF42}">
      <dgm:prSet/>
      <dgm:spPr/>
      <dgm:t>
        <a:bodyPr/>
        <a:lstStyle/>
        <a:p>
          <a:endParaRPr lang="ru-RU"/>
        </a:p>
      </dgm:t>
    </dgm:pt>
    <dgm:pt modelId="{2B7A10AE-38BC-4BC3-8BEF-A56188BE44B3}" type="sibTrans" cxnId="{948E574F-7445-46CE-A882-4194B36FBF42}">
      <dgm:prSet/>
      <dgm:spPr/>
      <dgm:t>
        <a:bodyPr/>
        <a:lstStyle/>
        <a:p>
          <a:endParaRPr lang="ru-RU"/>
        </a:p>
      </dgm:t>
    </dgm:pt>
    <dgm:pt modelId="{3F727368-91D7-49C2-A783-9BFB0B925682}">
      <dgm:prSet custT="1"/>
      <dgm:spPr/>
      <dgm:t>
        <a:bodyPr/>
        <a:lstStyle/>
        <a:p>
          <a:r>
            <a:rPr lang="en-US" sz="1400" dirty="0" smtClean="0">
              <a:latin typeface="Arial" pitchFamily="34" charset="0"/>
              <a:cs typeface="Arial" pitchFamily="34" charset="0"/>
            </a:rPr>
            <a:t>Have to/ not have to …</a:t>
          </a:r>
          <a:r>
            <a:rPr lang="en-US" sz="1400" dirty="0" smtClean="0"/>
            <a:t>   </a:t>
          </a:r>
          <a:endParaRPr lang="ru-RU" sz="1400" dirty="0">
            <a:latin typeface="Arial" pitchFamily="34" charset="0"/>
            <a:cs typeface="Arial" pitchFamily="34" charset="0"/>
          </a:endParaRPr>
        </a:p>
      </dgm:t>
    </dgm:pt>
    <dgm:pt modelId="{FCAA8241-4467-403E-A5AE-AC87D8DD570A}" type="parTrans" cxnId="{3321BD0A-0344-4C6C-9534-8FC0C7450509}">
      <dgm:prSet/>
      <dgm:spPr/>
      <dgm:t>
        <a:bodyPr/>
        <a:lstStyle/>
        <a:p>
          <a:endParaRPr lang="ru-RU"/>
        </a:p>
      </dgm:t>
    </dgm:pt>
    <dgm:pt modelId="{AE1F14BF-B430-4C6A-8A57-497F8FDCACBC}" type="sibTrans" cxnId="{3321BD0A-0344-4C6C-9534-8FC0C7450509}">
      <dgm:prSet/>
      <dgm:spPr/>
      <dgm:t>
        <a:bodyPr/>
        <a:lstStyle/>
        <a:p>
          <a:endParaRPr lang="ru-RU"/>
        </a:p>
      </dgm:t>
    </dgm:pt>
    <dgm:pt modelId="{65437617-C2FA-4D2A-9972-AAB6A2CA162D}">
      <dgm:prSet custT="1"/>
      <dgm:spPr/>
      <dgm:t>
        <a:bodyPr/>
        <a:lstStyle/>
        <a:p>
          <a:r>
            <a:rPr lang="en-US" sz="1400" dirty="0" smtClean="0">
              <a:latin typeface="Arial" pitchFamily="34" charset="0"/>
              <a:cs typeface="Arial" pitchFamily="34" charset="0"/>
            </a:rPr>
            <a:t>Must/must not …</a:t>
          </a:r>
          <a:endParaRPr lang="ru-RU" sz="1400" dirty="0">
            <a:latin typeface="Arial" pitchFamily="34" charset="0"/>
            <a:cs typeface="Arial" pitchFamily="34" charset="0"/>
          </a:endParaRPr>
        </a:p>
      </dgm:t>
    </dgm:pt>
    <dgm:pt modelId="{2DAE9692-10F7-4A14-9386-E5297F6D7096}" type="parTrans" cxnId="{2474A7B1-ED75-4C59-B2A8-960FEF36CD1A}">
      <dgm:prSet/>
      <dgm:spPr/>
      <dgm:t>
        <a:bodyPr/>
        <a:lstStyle/>
        <a:p>
          <a:endParaRPr lang="ru-RU"/>
        </a:p>
      </dgm:t>
    </dgm:pt>
    <dgm:pt modelId="{7B4F49CE-F67A-4999-97A2-AA2D023C78A3}" type="sibTrans" cxnId="{2474A7B1-ED75-4C59-B2A8-960FEF36CD1A}">
      <dgm:prSet/>
      <dgm:spPr/>
      <dgm:t>
        <a:bodyPr/>
        <a:lstStyle/>
        <a:p>
          <a:endParaRPr lang="ru-RU"/>
        </a:p>
      </dgm:t>
    </dgm:pt>
    <dgm:pt modelId="{DD37097D-CC27-4770-870F-67D1676ED32D}">
      <dgm:prSet custT="1"/>
      <dgm:spPr/>
      <dgm:t>
        <a:bodyPr/>
        <a:lstStyle/>
        <a:p>
          <a:r>
            <a:rPr lang="en-US" sz="1400" dirty="0" smtClean="0">
              <a:latin typeface="Arial" pitchFamily="34" charset="0"/>
              <a:cs typeface="Arial" pitchFamily="34" charset="0"/>
            </a:rPr>
            <a:t>Have to …</a:t>
          </a:r>
          <a:r>
            <a:rPr lang="en-US" sz="1400" dirty="0" smtClean="0"/>
            <a:t>   </a:t>
          </a:r>
          <a:endParaRPr lang="ru-RU" sz="1400" dirty="0">
            <a:latin typeface="Arial" pitchFamily="34" charset="0"/>
            <a:cs typeface="Arial" pitchFamily="34" charset="0"/>
          </a:endParaRPr>
        </a:p>
      </dgm:t>
    </dgm:pt>
    <dgm:pt modelId="{BF5ED17A-BA14-4271-8EEA-E1E9C411464E}" type="parTrans" cxnId="{2C73AAAB-B2ED-4917-B32D-15F0938F346B}">
      <dgm:prSet/>
      <dgm:spPr/>
      <dgm:t>
        <a:bodyPr/>
        <a:lstStyle/>
        <a:p>
          <a:endParaRPr lang="ru-RU"/>
        </a:p>
      </dgm:t>
    </dgm:pt>
    <dgm:pt modelId="{0CC5A981-E6E1-4872-8B55-BC5934DD01F2}" type="sibTrans" cxnId="{2C73AAAB-B2ED-4917-B32D-15F0938F346B}">
      <dgm:prSet/>
      <dgm:spPr/>
      <dgm:t>
        <a:bodyPr/>
        <a:lstStyle/>
        <a:p>
          <a:endParaRPr lang="ru-RU"/>
        </a:p>
      </dgm:t>
    </dgm:pt>
    <dgm:pt modelId="{A433F515-6317-462F-828F-9A19B4A70F32}">
      <dgm:prSet custT="1"/>
      <dgm:spPr/>
      <dgm:t>
        <a:bodyPr/>
        <a:lstStyle/>
        <a:p>
          <a:r>
            <a:rPr lang="en-US" sz="2500" b="1" dirty="0" smtClean="0">
              <a:solidFill>
                <a:schemeClr val="tx2">
                  <a:lumMod val="25000"/>
                </a:schemeClr>
              </a:solidFill>
              <a:latin typeface="Edwardian Script ITC" pitchFamily="66" charset="0"/>
            </a:rPr>
            <a:t>…?</a:t>
          </a:r>
          <a:endParaRPr lang="ru-RU" sz="2500" b="1" dirty="0">
            <a:solidFill>
              <a:schemeClr val="tx2">
                <a:lumMod val="25000"/>
              </a:schemeClr>
            </a:solidFill>
          </a:endParaRPr>
        </a:p>
      </dgm:t>
    </dgm:pt>
    <dgm:pt modelId="{82021DEA-1BED-4A11-B362-153FA26F6402}" type="parTrans" cxnId="{AAD78A7E-24CC-494D-952B-8E79D8F49F01}">
      <dgm:prSet/>
      <dgm:spPr/>
      <dgm:t>
        <a:bodyPr/>
        <a:lstStyle/>
        <a:p>
          <a:endParaRPr lang="ru-RU"/>
        </a:p>
      </dgm:t>
    </dgm:pt>
    <dgm:pt modelId="{CDEFA083-E544-4AE2-BB80-B47CC98EBE45}" type="sibTrans" cxnId="{AAD78A7E-24CC-494D-952B-8E79D8F49F01}">
      <dgm:prSet/>
      <dgm:spPr/>
      <dgm:t>
        <a:bodyPr/>
        <a:lstStyle/>
        <a:p>
          <a:endParaRPr lang="ru-RU"/>
        </a:p>
      </dgm:t>
    </dgm:pt>
    <dgm:pt modelId="{990F5EEB-5277-4173-803D-BDC9224B7258}">
      <dgm:prSet phldrT="[Текст]" custT="1"/>
      <dgm:spPr/>
      <dgm:t>
        <a:bodyPr/>
        <a:lstStyle/>
        <a:p>
          <a:pPr>
            <a:lnSpc>
              <a:spcPct val="100000"/>
            </a:lnSpc>
          </a:pPr>
          <a:r>
            <a:rPr lang="en-US" sz="1400" dirty="0" smtClean="0">
              <a:latin typeface="Arial" pitchFamily="34" charset="0"/>
              <a:cs typeface="Arial" pitchFamily="34" charset="0"/>
            </a:rPr>
            <a:t>Must/must not …</a:t>
          </a:r>
          <a:endParaRPr lang="ru-RU" sz="1400" dirty="0">
            <a:latin typeface="Arial" pitchFamily="34" charset="0"/>
            <a:cs typeface="Arial" pitchFamily="34" charset="0"/>
          </a:endParaRPr>
        </a:p>
      </dgm:t>
    </dgm:pt>
    <dgm:pt modelId="{8400B19C-48DE-488B-8C6F-889E39494F54}" type="sibTrans" cxnId="{A21BFAF0-1914-4FFE-B81A-D9AFCAB9F0F5}">
      <dgm:prSet/>
      <dgm:spPr/>
      <dgm:t>
        <a:bodyPr/>
        <a:lstStyle/>
        <a:p>
          <a:endParaRPr lang="ru-RU"/>
        </a:p>
      </dgm:t>
    </dgm:pt>
    <dgm:pt modelId="{8AA7A2A2-4F77-44B0-ACF7-1E6006224960}" type="parTrans" cxnId="{A21BFAF0-1914-4FFE-B81A-D9AFCAB9F0F5}">
      <dgm:prSet/>
      <dgm:spPr/>
      <dgm:t>
        <a:bodyPr/>
        <a:lstStyle/>
        <a:p>
          <a:endParaRPr lang="ru-RU"/>
        </a:p>
      </dgm:t>
    </dgm:pt>
    <dgm:pt modelId="{B2157B68-0B02-4CB2-8BE5-19522741CC33}">
      <dgm:prSet phldrT="[Текст]" custT="1"/>
      <dgm:spPr/>
      <dgm:t>
        <a:bodyPr/>
        <a:lstStyle/>
        <a:p>
          <a:pPr>
            <a:lnSpc>
              <a:spcPct val="100000"/>
            </a:lnSpc>
          </a:pPr>
          <a:r>
            <a:rPr lang="en-US" sz="1400" dirty="0" smtClean="0">
              <a:latin typeface="Arial" pitchFamily="34" charset="0"/>
              <a:cs typeface="Arial" pitchFamily="34" charset="0"/>
            </a:rPr>
            <a:t>Have to/not have to </a:t>
          </a:r>
          <a:r>
            <a:rPr lang="en-US" sz="1600" dirty="0" smtClean="0">
              <a:latin typeface="Arial" pitchFamily="34" charset="0"/>
              <a:cs typeface="Arial" pitchFamily="34" charset="0"/>
            </a:rPr>
            <a:t>…</a:t>
          </a:r>
          <a:r>
            <a:rPr lang="en-US" sz="3200" dirty="0" smtClean="0"/>
            <a:t>   </a:t>
          </a:r>
          <a:endParaRPr lang="ru-RU" sz="1400" dirty="0">
            <a:latin typeface="Arial" pitchFamily="34" charset="0"/>
            <a:cs typeface="Arial" pitchFamily="34" charset="0"/>
          </a:endParaRPr>
        </a:p>
      </dgm:t>
    </dgm:pt>
    <dgm:pt modelId="{BD8DBAAA-19EC-4A8F-A3D7-DA54EF75C5E0}" type="parTrans" cxnId="{E7D599B0-F699-41D6-A405-EB558C25FF13}">
      <dgm:prSet/>
      <dgm:spPr/>
      <dgm:t>
        <a:bodyPr/>
        <a:lstStyle/>
        <a:p>
          <a:endParaRPr lang="ru-RU"/>
        </a:p>
      </dgm:t>
    </dgm:pt>
    <dgm:pt modelId="{E737772A-6200-4F2C-98E2-9B25002617D6}" type="sibTrans" cxnId="{E7D599B0-F699-41D6-A405-EB558C25FF13}">
      <dgm:prSet/>
      <dgm:spPr/>
      <dgm:t>
        <a:bodyPr/>
        <a:lstStyle/>
        <a:p>
          <a:endParaRPr lang="ru-RU"/>
        </a:p>
      </dgm:t>
    </dgm:pt>
    <dgm:pt modelId="{B74EEC59-1BEE-4CC2-9076-83A43B53098D}" type="pres">
      <dgm:prSet presAssocID="{8BF92EAB-0C14-497B-BD34-4883F6633C1B}" presName="composite" presStyleCnt="0">
        <dgm:presLayoutVars>
          <dgm:chMax val="5"/>
          <dgm:dir/>
          <dgm:animLvl val="ctr"/>
          <dgm:resizeHandles val="exact"/>
        </dgm:presLayoutVars>
      </dgm:prSet>
      <dgm:spPr/>
      <dgm:t>
        <a:bodyPr/>
        <a:lstStyle/>
        <a:p>
          <a:endParaRPr lang="ru-RU"/>
        </a:p>
      </dgm:t>
    </dgm:pt>
    <dgm:pt modelId="{37421623-8891-4426-96F2-9A37366A1FDA}" type="pres">
      <dgm:prSet presAssocID="{8BF92EAB-0C14-497B-BD34-4883F6633C1B}" presName="cycle" presStyleCnt="0"/>
      <dgm:spPr/>
    </dgm:pt>
    <dgm:pt modelId="{D1D2297E-5004-4F45-90E7-D166D6334B2F}" type="pres">
      <dgm:prSet presAssocID="{8BF92EAB-0C14-497B-BD34-4883F6633C1B}" presName="centerShape" presStyleCnt="0"/>
      <dgm:spPr/>
    </dgm:pt>
    <dgm:pt modelId="{22E55ADC-849C-4496-9FA4-F32205944852}" type="pres">
      <dgm:prSet presAssocID="{8BF92EAB-0C14-497B-BD34-4883F6633C1B}" presName="connSite" presStyleLbl="node1" presStyleIdx="0" presStyleCnt="5"/>
      <dgm:spPr/>
    </dgm:pt>
    <dgm:pt modelId="{278E421B-5D24-4D3D-8907-F61EA491CCFC}" type="pres">
      <dgm:prSet presAssocID="{8BF92EAB-0C14-497B-BD34-4883F6633C1B}" presName="visible" presStyleLbl="node1" presStyleIdx="0" presStyleCnt="5" custScaleX="99174" custScaleY="102262" custLinFactNeighborX="-11625" custLinFactNeighborY="-955"/>
      <dgm:spPr>
        <a:blipFill rotWithShape="0">
          <a:blip xmlns:r="http://schemas.openxmlformats.org/officeDocument/2006/relationships" r:embed="rId1"/>
          <a:stretch>
            <a:fillRect/>
          </a:stretch>
        </a:blipFill>
      </dgm:spPr>
      <dgm:t>
        <a:bodyPr/>
        <a:lstStyle/>
        <a:p>
          <a:endParaRPr lang="ru-RU"/>
        </a:p>
      </dgm:t>
    </dgm:pt>
    <dgm:pt modelId="{B12BFB53-6623-422A-B81C-B12C92ED79C1}" type="pres">
      <dgm:prSet presAssocID="{09978095-B894-4824-8926-81B9F8BA8709}" presName="Name25" presStyleLbl="parChTrans1D1" presStyleIdx="0" presStyleCnt="4"/>
      <dgm:spPr/>
      <dgm:t>
        <a:bodyPr/>
        <a:lstStyle/>
        <a:p>
          <a:endParaRPr lang="ru-RU"/>
        </a:p>
      </dgm:t>
    </dgm:pt>
    <dgm:pt modelId="{3085BF1F-AD22-4163-87AF-75BA979ADD68}" type="pres">
      <dgm:prSet presAssocID="{C01F40E2-0ED6-4F04-8F26-2283F984ABB3}" presName="node" presStyleCnt="0"/>
      <dgm:spPr/>
    </dgm:pt>
    <dgm:pt modelId="{CEF39F56-D49E-4486-9AAF-A7A8301B45D7}" type="pres">
      <dgm:prSet presAssocID="{C01F40E2-0ED6-4F04-8F26-2283F984ABB3}" presName="parentNode" presStyleLbl="node1" presStyleIdx="1" presStyleCnt="5" custScaleX="111855" custScaleY="106062" custLinFactNeighborX="-10882" custLinFactNeighborY="8381">
        <dgm:presLayoutVars>
          <dgm:chMax val="1"/>
          <dgm:bulletEnabled val="1"/>
        </dgm:presLayoutVars>
      </dgm:prSet>
      <dgm:spPr/>
      <dgm:t>
        <a:bodyPr/>
        <a:lstStyle/>
        <a:p>
          <a:endParaRPr lang="ru-RU"/>
        </a:p>
      </dgm:t>
    </dgm:pt>
    <dgm:pt modelId="{34C65952-6B01-4B49-A585-7D2BE80AD04F}" type="pres">
      <dgm:prSet presAssocID="{C01F40E2-0ED6-4F04-8F26-2283F984ABB3}" presName="childNode" presStyleLbl="revTx" presStyleIdx="0" presStyleCnt="3">
        <dgm:presLayoutVars>
          <dgm:bulletEnabled val="1"/>
        </dgm:presLayoutVars>
      </dgm:prSet>
      <dgm:spPr/>
      <dgm:t>
        <a:bodyPr/>
        <a:lstStyle/>
        <a:p>
          <a:endParaRPr lang="ru-RU"/>
        </a:p>
      </dgm:t>
    </dgm:pt>
    <dgm:pt modelId="{C2D4AE86-B3C7-492D-8F5D-4AD5B0172E35}" type="pres">
      <dgm:prSet presAssocID="{F30404F6-A783-4CA1-BCF6-8C6D73F0BAE6}" presName="Name25" presStyleLbl="parChTrans1D1" presStyleIdx="1" presStyleCnt="4"/>
      <dgm:spPr/>
      <dgm:t>
        <a:bodyPr/>
        <a:lstStyle/>
        <a:p>
          <a:endParaRPr lang="ru-RU"/>
        </a:p>
      </dgm:t>
    </dgm:pt>
    <dgm:pt modelId="{9A16AFED-246F-47DF-9507-2280F3963B5C}" type="pres">
      <dgm:prSet presAssocID="{A82C4DC0-8C60-4CBE-B466-A4825878BA17}" presName="node" presStyleCnt="0"/>
      <dgm:spPr/>
    </dgm:pt>
    <dgm:pt modelId="{923D6A05-C306-4DFA-A1B2-E5AAA99B82D0}" type="pres">
      <dgm:prSet presAssocID="{A82C4DC0-8C60-4CBE-B466-A4825878BA17}" presName="parentNode" presStyleLbl="node1" presStyleIdx="2" presStyleCnt="5" custScaleX="103014" custScaleY="113883" custLinFactNeighborX="43216" custLinFactNeighborY="-14533">
        <dgm:presLayoutVars>
          <dgm:chMax val="1"/>
          <dgm:bulletEnabled val="1"/>
        </dgm:presLayoutVars>
      </dgm:prSet>
      <dgm:spPr/>
      <dgm:t>
        <a:bodyPr/>
        <a:lstStyle/>
        <a:p>
          <a:endParaRPr lang="ru-RU"/>
        </a:p>
      </dgm:t>
    </dgm:pt>
    <dgm:pt modelId="{5E3F2E1C-2C4B-4CD9-A087-90F8B32BBE6E}" type="pres">
      <dgm:prSet presAssocID="{A82C4DC0-8C60-4CBE-B466-A4825878BA17}" presName="childNode" presStyleLbl="revTx" presStyleIdx="1" presStyleCnt="3">
        <dgm:presLayoutVars>
          <dgm:bulletEnabled val="1"/>
        </dgm:presLayoutVars>
      </dgm:prSet>
      <dgm:spPr/>
      <dgm:t>
        <a:bodyPr/>
        <a:lstStyle/>
        <a:p>
          <a:endParaRPr lang="ru-RU"/>
        </a:p>
      </dgm:t>
    </dgm:pt>
    <dgm:pt modelId="{2BA98FA0-5F6E-4448-AEDA-7562D1A683F6}" type="pres">
      <dgm:prSet presAssocID="{84EE9B67-B8B1-457D-B117-6C94F64C6E54}" presName="Name25" presStyleLbl="parChTrans1D1" presStyleIdx="2" presStyleCnt="4"/>
      <dgm:spPr/>
      <dgm:t>
        <a:bodyPr/>
        <a:lstStyle/>
        <a:p>
          <a:endParaRPr lang="ru-RU"/>
        </a:p>
      </dgm:t>
    </dgm:pt>
    <dgm:pt modelId="{9E43E82E-8EA9-4C26-A0E4-BE4AEFC528E3}" type="pres">
      <dgm:prSet presAssocID="{67501B9A-7E86-4E4F-A603-399841D8A35B}" presName="node" presStyleCnt="0"/>
      <dgm:spPr/>
    </dgm:pt>
    <dgm:pt modelId="{2076989B-AA44-47E9-B14F-75EC1663917E}" type="pres">
      <dgm:prSet presAssocID="{67501B9A-7E86-4E4F-A603-399841D8A35B}" presName="parentNode" presStyleLbl="node1" presStyleIdx="3" presStyleCnt="5" custScaleX="98911" custScaleY="90877" custLinFactNeighborX="23546" custLinFactNeighborY="-5883">
        <dgm:presLayoutVars>
          <dgm:chMax val="1"/>
          <dgm:bulletEnabled val="1"/>
        </dgm:presLayoutVars>
      </dgm:prSet>
      <dgm:spPr/>
      <dgm:t>
        <a:bodyPr/>
        <a:lstStyle/>
        <a:p>
          <a:endParaRPr lang="ru-RU"/>
        </a:p>
      </dgm:t>
    </dgm:pt>
    <dgm:pt modelId="{B744D002-BCF1-4940-AFAC-BDDB11EF2D4C}" type="pres">
      <dgm:prSet presAssocID="{67501B9A-7E86-4E4F-A603-399841D8A35B}" presName="childNode" presStyleLbl="revTx" presStyleIdx="2" presStyleCnt="3">
        <dgm:presLayoutVars>
          <dgm:bulletEnabled val="1"/>
        </dgm:presLayoutVars>
      </dgm:prSet>
      <dgm:spPr/>
      <dgm:t>
        <a:bodyPr/>
        <a:lstStyle/>
        <a:p>
          <a:endParaRPr lang="ru-RU"/>
        </a:p>
      </dgm:t>
    </dgm:pt>
    <dgm:pt modelId="{C60E129D-33EB-4591-8C04-EA97D334ECC5}" type="pres">
      <dgm:prSet presAssocID="{82021DEA-1BED-4A11-B362-153FA26F6402}" presName="Name25" presStyleLbl="parChTrans1D1" presStyleIdx="3" presStyleCnt="4"/>
      <dgm:spPr/>
      <dgm:t>
        <a:bodyPr/>
        <a:lstStyle/>
        <a:p>
          <a:endParaRPr lang="ru-RU"/>
        </a:p>
      </dgm:t>
    </dgm:pt>
    <dgm:pt modelId="{4F7013A7-74A9-46C9-BCCD-0E31D01319F1}" type="pres">
      <dgm:prSet presAssocID="{A433F515-6317-462F-828F-9A19B4A70F32}" presName="node" presStyleCnt="0"/>
      <dgm:spPr/>
    </dgm:pt>
    <dgm:pt modelId="{F3991858-86C2-4A37-90FF-4CB28D297987}" type="pres">
      <dgm:prSet presAssocID="{A433F515-6317-462F-828F-9A19B4A70F32}" presName="parentNode" presStyleLbl="node1" presStyleIdx="4" presStyleCnt="5">
        <dgm:presLayoutVars>
          <dgm:chMax val="1"/>
          <dgm:bulletEnabled val="1"/>
        </dgm:presLayoutVars>
      </dgm:prSet>
      <dgm:spPr/>
      <dgm:t>
        <a:bodyPr/>
        <a:lstStyle/>
        <a:p>
          <a:endParaRPr lang="ru-RU"/>
        </a:p>
      </dgm:t>
    </dgm:pt>
    <dgm:pt modelId="{86624712-7734-4BA4-A18B-1DC23A94C5C8}" type="pres">
      <dgm:prSet presAssocID="{A433F515-6317-462F-828F-9A19B4A70F32}" presName="childNode" presStyleLbl="revTx" presStyleIdx="2" presStyleCnt="3">
        <dgm:presLayoutVars>
          <dgm:bulletEnabled val="1"/>
        </dgm:presLayoutVars>
      </dgm:prSet>
      <dgm:spPr/>
    </dgm:pt>
  </dgm:ptLst>
  <dgm:cxnLst>
    <dgm:cxn modelId="{CE2C9627-93D7-4523-A502-243DD05451E4}" type="presOf" srcId="{67501B9A-7E86-4E4F-A603-399841D8A35B}" destId="{2076989B-AA44-47E9-B14F-75EC1663917E}" srcOrd="0" destOrd="0" presId="urn:microsoft.com/office/officeart/2005/8/layout/radial2"/>
    <dgm:cxn modelId="{8AD541F0-B15D-4F4D-96EC-3A5601F03DE6}" type="presOf" srcId="{B2157B68-0B02-4CB2-8BE5-19522741CC33}" destId="{34C65952-6B01-4B49-A585-7D2BE80AD04F}" srcOrd="0" destOrd="2" presId="urn:microsoft.com/office/officeart/2005/8/layout/radial2"/>
    <dgm:cxn modelId="{1626CFF9-2EFC-49DC-90E2-1D93ADBDE503}" srcId="{8BF92EAB-0C14-497B-BD34-4883F6633C1B}" destId="{C01F40E2-0ED6-4F04-8F26-2283F984ABB3}" srcOrd="0" destOrd="0" parTransId="{09978095-B894-4824-8926-81B9F8BA8709}" sibTransId="{7E261EC3-5A39-4F6A-A171-699387424B95}"/>
    <dgm:cxn modelId="{7E73B466-EC17-4A2E-9553-4BCAB131318C}" type="presOf" srcId="{3EDF086D-B9AD-4DB9-B1BA-C8C8C0EE6A2A}" destId="{5E3F2E1C-2C4B-4CD9-A087-90F8B32BBE6E}" srcOrd="0" destOrd="1" presId="urn:microsoft.com/office/officeart/2005/8/layout/radial2"/>
    <dgm:cxn modelId="{22AD2F0A-0ADF-4F5A-B550-A198FBA4AB9B}" srcId="{A82C4DC0-8C60-4CBE-B466-A4825878BA17}" destId="{4981EF00-F84A-4943-A5C7-4C3124B1B29B}" srcOrd="0" destOrd="0" parTransId="{DCE4F3AE-0E0C-45FA-9C78-C84195EADC77}" sibTransId="{CC171E64-6D8D-40FD-8FCE-A4AA27056EDF}"/>
    <dgm:cxn modelId="{AD94665C-4E0C-4284-BD67-1BBB168B6377}" type="presOf" srcId="{09978095-B894-4824-8926-81B9F8BA8709}" destId="{B12BFB53-6623-422A-B81C-B12C92ED79C1}" srcOrd="0" destOrd="0" presId="urn:microsoft.com/office/officeart/2005/8/layout/radial2"/>
    <dgm:cxn modelId="{F28045CA-5209-49F7-A819-DABD95BE0AA8}" type="presOf" srcId="{DD37097D-CC27-4770-870F-67D1676ED32D}" destId="{B744D002-BCF1-4940-AFAC-BDDB11EF2D4C}" srcOrd="0" destOrd="2" presId="urn:microsoft.com/office/officeart/2005/8/layout/radial2"/>
    <dgm:cxn modelId="{1D3B0E83-3705-4C69-B89C-AAED45EB8022}" type="presOf" srcId="{3F727368-91D7-49C2-A783-9BFB0B925682}" destId="{5E3F2E1C-2C4B-4CD9-A087-90F8B32BBE6E}" srcOrd="0" destOrd="2" presId="urn:microsoft.com/office/officeart/2005/8/layout/radial2"/>
    <dgm:cxn modelId="{3321BD0A-0344-4C6C-9534-8FC0C7450509}" srcId="{A82C4DC0-8C60-4CBE-B466-A4825878BA17}" destId="{3F727368-91D7-49C2-A783-9BFB0B925682}" srcOrd="2" destOrd="0" parTransId="{FCAA8241-4467-403E-A5AE-AC87D8DD570A}" sibTransId="{AE1F14BF-B430-4C6A-8A57-497F8FDCACBC}"/>
    <dgm:cxn modelId="{2C73AAAB-B2ED-4917-B32D-15F0938F346B}" srcId="{67501B9A-7E86-4E4F-A603-399841D8A35B}" destId="{DD37097D-CC27-4770-870F-67D1676ED32D}" srcOrd="2" destOrd="0" parTransId="{BF5ED17A-BA14-4271-8EEA-E1E9C411464E}" sibTransId="{0CC5A981-E6E1-4872-8B55-BC5934DD01F2}"/>
    <dgm:cxn modelId="{C73069C0-5B0F-43DD-B4CD-4958D71845C4}" type="presOf" srcId="{BDCBC730-D8D1-4B43-9908-97EC14F64AE0}" destId="{B744D002-BCF1-4940-AFAC-BDDB11EF2D4C}" srcOrd="0" destOrd="0" presId="urn:microsoft.com/office/officeart/2005/8/layout/radial2"/>
    <dgm:cxn modelId="{948E574F-7445-46CE-A882-4194B36FBF42}" srcId="{A82C4DC0-8C60-4CBE-B466-A4825878BA17}" destId="{3EDF086D-B9AD-4DB9-B1BA-C8C8C0EE6A2A}" srcOrd="1" destOrd="0" parTransId="{AD9B6EEF-C41A-4922-AC26-DD06E9A95FBE}" sibTransId="{2B7A10AE-38BC-4BC3-8BEF-A56188BE44B3}"/>
    <dgm:cxn modelId="{922E0495-97B2-4E76-8707-A6792428576C}" type="presOf" srcId="{4981EF00-F84A-4943-A5C7-4C3124B1B29B}" destId="{5E3F2E1C-2C4B-4CD9-A087-90F8B32BBE6E}" srcOrd="0" destOrd="0" presId="urn:microsoft.com/office/officeart/2005/8/layout/radial2"/>
    <dgm:cxn modelId="{AAD78A7E-24CC-494D-952B-8E79D8F49F01}" srcId="{8BF92EAB-0C14-497B-BD34-4883F6633C1B}" destId="{A433F515-6317-462F-828F-9A19B4A70F32}" srcOrd="3" destOrd="0" parTransId="{82021DEA-1BED-4A11-B362-153FA26F6402}" sibTransId="{CDEFA083-E544-4AE2-BB80-B47CC98EBE45}"/>
    <dgm:cxn modelId="{2474A7B1-ED75-4C59-B2A8-960FEF36CD1A}" srcId="{67501B9A-7E86-4E4F-A603-399841D8A35B}" destId="{65437617-C2FA-4D2A-9972-AAB6A2CA162D}" srcOrd="1" destOrd="0" parTransId="{2DAE9692-10F7-4A14-9386-E5297F6D7096}" sibTransId="{7B4F49CE-F67A-4999-97A2-AA2D023C78A3}"/>
    <dgm:cxn modelId="{944875A9-02C5-44CB-892A-4A784D6263C7}" srcId="{67501B9A-7E86-4E4F-A603-399841D8A35B}" destId="{BDCBC730-D8D1-4B43-9908-97EC14F64AE0}" srcOrd="0" destOrd="0" parTransId="{E4C6362A-FD01-49FE-B568-677CA251B9C7}" sibTransId="{461FBED0-05F1-4807-93D9-0BA83CBBFBDD}"/>
    <dgm:cxn modelId="{B6B57056-6062-4FE9-B9E1-3E556946559C}" type="presOf" srcId="{65437617-C2FA-4D2A-9972-AAB6A2CA162D}" destId="{B744D002-BCF1-4940-AFAC-BDDB11EF2D4C}" srcOrd="0" destOrd="1" presId="urn:microsoft.com/office/officeart/2005/8/layout/radial2"/>
    <dgm:cxn modelId="{C32F9C4E-0B61-4F74-A067-E6DA84332862}" srcId="{8BF92EAB-0C14-497B-BD34-4883F6633C1B}" destId="{67501B9A-7E86-4E4F-A603-399841D8A35B}" srcOrd="2" destOrd="0" parTransId="{84EE9B67-B8B1-457D-B117-6C94F64C6E54}" sibTransId="{360E879D-41FC-4B35-B4A3-4FF8A1434B74}"/>
    <dgm:cxn modelId="{A5DE2203-0D87-498C-A021-BF1628A77CFE}" type="presOf" srcId="{F30404F6-A783-4CA1-BCF6-8C6D73F0BAE6}" destId="{C2D4AE86-B3C7-492D-8F5D-4AD5B0172E35}" srcOrd="0" destOrd="0" presId="urn:microsoft.com/office/officeart/2005/8/layout/radial2"/>
    <dgm:cxn modelId="{BCD6B991-A688-4643-86B6-961DC07FD47E}" type="presOf" srcId="{990F5EEB-5277-4173-803D-BDC9224B7258}" destId="{34C65952-6B01-4B49-A585-7D2BE80AD04F}" srcOrd="0" destOrd="1" presId="urn:microsoft.com/office/officeart/2005/8/layout/radial2"/>
    <dgm:cxn modelId="{65BCF066-8721-4A43-9E7E-8E3AC78FB52D}" type="presOf" srcId="{8BF92EAB-0C14-497B-BD34-4883F6633C1B}" destId="{B74EEC59-1BEE-4CC2-9076-83A43B53098D}" srcOrd="0" destOrd="0" presId="urn:microsoft.com/office/officeart/2005/8/layout/radial2"/>
    <dgm:cxn modelId="{99D2E0F6-7BAA-4715-B886-E5639AC1B196}" srcId="{C01F40E2-0ED6-4F04-8F26-2283F984ABB3}" destId="{B8A87398-82EE-4133-B410-AFF76CB77499}" srcOrd="0" destOrd="0" parTransId="{48D1250A-CAE5-42B1-8C30-711FD1A68E1C}" sibTransId="{3CE8923E-401D-4356-A6CE-F48145791487}"/>
    <dgm:cxn modelId="{D200BC1E-3BE0-4F7C-A0F2-6ECABEBB255C}" type="presOf" srcId="{B8A87398-82EE-4133-B410-AFF76CB77499}" destId="{34C65952-6B01-4B49-A585-7D2BE80AD04F}" srcOrd="0" destOrd="0" presId="urn:microsoft.com/office/officeart/2005/8/layout/radial2"/>
    <dgm:cxn modelId="{6D2F8591-E5AF-4AE1-8795-9E452DA2814C}" type="presOf" srcId="{A82C4DC0-8C60-4CBE-B466-A4825878BA17}" destId="{923D6A05-C306-4DFA-A1B2-E5AAA99B82D0}" srcOrd="0" destOrd="0" presId="urn:microsoft.com/office/officeart/2005/8/layout/radial2"/>
    <dgm:cxn modelId="{4570419A-F839-4708-860F-0A0B4EDD71DD}" type="presOf" srcId="{A433F515-6317-462F-828F-9A19B4A70F32}" destId="{F3991858-86C2-4A37-90FF-4CB28D297987}" srcOrd="0" destOrd="0" presId="urn:microsoft.com/office/officeart/2005/8/layout/radial2"/>
    <dgm:cxn modelId="{32711F9C-3690-444E-ABFE-E6D2257F01BC}" type="presOf" srcId="{82021DEA-1BED-4A11-B362-153FA26F6402}" destId="{C60E129D-33EB-4591-8C04-EA97D334ECC5}" srcOrd="0" destOrd="0" presId="urn:microsoft.com/office/officeart/2005/8/layout/radial2"/>
    <dgm:cxn modelId="{B49FB26E-8125-4D11-9E96-968E4531929C}" type="presOf" srcId="{C01F40E2-0ED6-4F04-8F26-2283F984ABB3}" destId="{CEF39F56-D49E-4486-9AAF-A7A8301B45D7}" srcOrd="0" destOrd="0" presId="urn:microsoft.com/office/officeart/2005/8/layout/radial2"/>
    <dgm:cxn modelId="{9D76A534-8323-4746-AAD5-97E08D01784A}" type="presOf" srcId="{84EE9B67-B8B1-457D-B117-6C94F64C6E54}" destId="{2BA98FA0-5F6E-4448-AEDA-7562D1A683F6}" srcOrd="0" destOrd="0" presId="urn:microsoft.com/office/officeart/2005/8/layout/radial2"/>
    <dgm:cxn modelId="{E7D599B0-F699-41D6-A405-EB558C25FF13}" srcId="{C01F40E2-0ED6-4F04-8F26-2283F984ABB3}" destId="{B2157B68-0B02-4CB2-8BE5-19522741CC33}" srcOrd="2" destOrd="0" parTransId="{BD8DBAAA-19EC-4A8F-A3D7-DA54EF75C5E0}" sibTransId="{E737772A-6200-4F2C-98E2-9B25002617D6}"/>
    <dgm:cxn modelId="{A21BFAF0-1914-4FFE-B81A-D9AFCAB9F0F5}" srcId="{C01F40E2-0ED6-4F04-8F26-2283F984ABB3}" destId="{990F5EEB-5277-4173-803D-BDC9224B7258}" srcOrd="1" destOrd="0" parTransId="{8AA7A2A2-4F77-44B0-ACF7-1E6006224960}" sibTransId="{8400B19C-48DE-488B-8C6F-889E39494F54}"/>
    <dgm:cxn modelId="{C41E9BDF-43EB-464D-AEAE-0E42E5F7CBED}" srcId="{8BF92EAB-0C14-497B-BD34-4883F6633C1B}" destId="{A82C4DC0-8C60-4CBE-B466-A4825878BA17}" srcOrd="1" destOrd="0" parTransId="{F30404F6-A783-4CA1-BCF6-8C6D73F0BAE6}" sibTransId="{93D51817-49C5-48DC-A962-15F2677AA389}"/>
    <dgm:cxn modelId="{378FE1C1-36DC-4E72-B4D6-2C30AE09FF90}" type="presParOf" srcId="{B74EEC59-1BEE-4CC2-9076-83A43B53098D}" destId="{37421623-8891-4426-96F2-9A37366A1FDA}" srcOrd="0" destOrd="0" presId="urn:microsoft.com/office/officeart/2005/8/layout/radial2"/>
    <dgm:cxn modelId="{1BAF7E45-A0F9-459E-9EBA-4FE0D84E07D2}" type="presParOf" srcId="{37421623-8891-4426-96F2-9A37366A1FDA}" destId="{D1D2297E-5004-4F45-90E7-D166D6334B2F}" srcOrd="0" destOrd="0" presId="urn:microsoft.com/office/officeart/2005/8/layout/radial2"/>
    <dgm:cxn modelId="{FFACB9C9-DC37-40FB-A42F-2DB2AF88B11C}" type="presParOf" srcId="{D1D2297E-5004-4F45-90E7-D166D6334B2F}" destId="{22E55ADC-849C-4496-9FA4-F32205944852}" srcOrd="0" destOrd="0" presId="urn:microsoft.com/office/officeart/2005/8/layout/radial2"/>
    <dgm:cxn modelId="{796B053A-2498-4C05-86BC-3D1839DE7B58}" type="presParOf" srcId="{D1D2297E-5004-4F45-90E7-D166D6334B2F}" destId="{278E421B-5D24-4D3D-8907-F61EA491CCFC}" srcOrd="1" destOrd="0" presId="urn:microsoft.com/office/officeart/2005/8/layout/radial2"/>
    <dgm:cxn modelId="{82AD431D-CA50-4356-839C-99C69F8EA54E}" type="presParOf" srcId="{37421623-8891-4426-96F2-9A37366A1FDA}" destId="{B12BFB53-6623-422A-B81C-B12C92ED79C1}" srcOrd="1" destOrd="0" presId="urn:microsoft.com/office/officeart/2005/8/layout/radial2"/>
    <dgm:cxn modelId="{12132198-35E4-42CD-B19E-A2D9FB70A144}" type="presParOf" srcId="{37421623-8891-4426-96F2-9A37366A1FDA}" destId="{3085BF1F-AD22-4163-87AF-75BA979ADD68}" srcOrd="2" destOrd="0" presId="urn:microsoft.com/office/officeart/2005/8/layout/radial2"/>
    <dgm:cxn modelId="{543A44F3-CC64-41D2-B606-06B8DF22625A}" type="presParOf" srcId="{3085BF1F-AD22-4163-87AF-75BA979ADD68}" destId="{CEF39F56-D49E-4486-9AAF-A7A8301B45D7}" srcOrd="0" destOrd="0" presId="urn:microsoft.com/office/officeart/2005/8/layout/radial2"/>
    <dgm:cxn modelId="{3FADEA1C-5D63-4275-9307-D712F7D38E2A}" type="presParOf" srcId="{3085BF1F-AD22-4163-87AF-75BA979ADD68}" destId="{34C65952-6B01-4B49-A585-7D2BE80AD04F}" srcOrd="1" destOrd="0" presId="urn:microsoft.com/office/officeart/2005/8/layout/radial2"/>
    <dgm:cxn modelId="{2EB36454-72D8-42CD-8E9B-D6A91DF52A87}" type="presParOf" srcId="{37421623-8891-4426-96F2-9A37366A1FDA}" destId="{C2D4AE86-B3C7-492D-8F5D-4AD5B0172E35}" srcOrd="3" destOrd="0" presId="urn:microsoft.com/office/officeart/2005/8/layout/radial2"/>
    <dgm:cxn modelId="{8235A93F-55CD-49A1-A38F-82DC92C0C280}" type="presParOf" srcId="{37421623-8891-4426-96F2-9A37366A1FDA}" destId="{9A16AFED-246F-47DF-9507-2280F3963B5C}" srcOrd="4" destOrd="0" presId="urn:microsoft.com/office/officeart/2005/8/layout/radial2"/>
    <dgm:cxn modelId="{EEC2C64A-3FF6-460D-96DB-752FE842D347}" type="presParOf" srcId="{9A16AFED-246F-47DF-9507-2280F3963B5C}" destId="{923D6A05-C306-4DFA-A1B2-E5AAA99B82D0}" srcOrd="0" destOrd="0" presId="urn:microsoft.com/office/officeart/2005/8/layout/radial2"/>
    <dgm:cxn modelId="{590528EA-155F-4746-9E9A-79C49E1B4771}" type="presParOf" srcId="{9A16AFED-246F-47DF-9507-2280F3963B5C}" destId="{5E3F2E1C-2C4B-4CD9-A087-90F8B32BBE6E}" srcOrd="1" destOrd="0" presId="urn:microsoft.com/office/officeart/2005/8/layout/radial2"/>
    <dgm:cxn modelId="{4F8F80EA-2F22-430E-9612-C6E2C6982C2C}" type="presParOf" srcId="{37421623-8891-4426-96F2-9A37366A1FDA}" destId="{2BA98FA0-5F6E-4448-AEDA-7562D1A683F6}" srcOrd="5" destOrd="0" presId="urn:microsoft.com/office/officeart/2005/8/layout/radial2"/>
    <dgm:cxn modelId="{D92A82CE-15FA-4120-932B-AECE6AF00A69}" type="presParOf" srcId="{37421623-8891-4426-96F2-9A37366A1FDA}" destId="{9E43E82E-8EA9-4C26-A0E4-BE4AEFC528E3}" srcOrd="6" destOrd="0" presId="urn:microsoft.com/office/officeart/2005/8/layout/radial2"/>
    <dgm:cxn modelId="{FD46C5F6-CBD0-4205-AE7C-D6952E717B45}" type="presParOf" srcId="{9E43E82E-8EA9-4C26-A0E4-BE4AEFC528E3}" destId="{2076989B-AA44-47E9-B14F-75EC1663917E}" srcOrd="0" destOrd="0" presId="urn:microsoft.com/office/officeart/2005/8/layout/radial2"/>
    <dgm:cxn modelId="{374C7D53-B206-402D-8CCD-30D5D3BEB453}" type="presParOf" srcId="{9E43E82E-8EA9-4C26-A0E4-BE4AEFC528E3}" destId="{B744D002-BCF1-4940-AFAC-BDDB11EF2D4C}" srcOrd="1" destOrd="0" presId="urn:microsoft.com/office/officeart/2005/8/layout/radial2"/>
    <dgm:cxn modelId="{DB92552F-07E9-4F02-92EE-501F974CFE9A}" type="presParOf" srcId="{37421623-8891-4426-96F2-9A37366A1FDA}" destId="{C60E129D-33EB-4591-8C04-EA97D334ECC5}" srcOrd="7" destOrd="0" presId="urn:microsoft.com/office/officeart/2005/8/layout/radial2"/>
    <dgm:cxn modelId="{3C226843-0EE2-4D12-AAF7-D3470E39601A}" type="presParOf" srcId="{37421623-8891-4426-96F2-9A37366A1FDA}" destId="{4F7013A7-74A9-46C9-BCCD-0E31D01319F1}" srcOrd="8" destOrd="0" presId="urn:microsoft.com/office/officeart/2005/8/layout/radial2"/>
    <dgm:cxn modelId="{D88FA099-CEF9-4A66-A09F-FAC4FF4257ED}" type="presParOf" srcId="{4F7013A7-74A9-46C9-BCCD-0E31D01319F1}" destId="{F3991858-86C2-4A37-90FF-4CB28D297987}" srcOrd="0" destOrd="0" presId="urn:microsoft.com/office/officeart/2005/8/layout/radial2"/>
    <dgm:cxn modelId="{0DF5D21D-6B9F-4BEF-BFE6-D549B5B3E981}" type="presParOf" srcId="{4F7013A7-74A9-46C9-BCCD-0E31D01319F1}" destId="{86624712-7734-4BA4-A18B-1DC23A94C5C8}" srcOrd="1" destOrd="0" presId="urn:microsoft.com/office/officeart/2005/8/layout/radial2"/>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FD7897A4-BCD5-4EE6-B872-A0ED3467C059}" type="datetimeFigureOut">
              <a:rPr lang="ru-RU"/>
              <a:pPr>
                <a:defRPr/>
              </a:pPr>
              <a:t>18.12.2012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5F58310-2EAD-4E35-83BA-D97D827D6802}"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Образ слайда 1"/>
          <p:cNvSpPr>
            <a:spLocks noGrp="1" noRot="1" noChangeAspect="1"/>
          </p:cNvSpPr>
          <p:nvPr>
            <p:ph type="sldImg"/>
          </p:nvPr>
        </p:nvSpPr>
        <p:spPr bwMode="auto">
          <a:noFill/>
          <a:ln>
            <a:solidFill>
              <a:srgbClr val="000000"/>
            </a:solidFill>
            <a:miter lim="800000"/>
            <a:headEnd/>
            <a:tailEnd/>
          </a:ln>
        </p:spPr>
      </p:sp>
      <p:sp>
        <p:nvSpPr>
          <p:cNvPr id="14338"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253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5C3B6B-EB02-4FDC-B73F-E17327382B1E}" type="slidenum">
              <a:rPr lang="ru-RU"/>
              <a:pPr fontAlgn="base">
                <a:spcBef>
                  <a:spcPct val="0"/>
                </a:spcBef>
                <a:spcAft>
                  <a:spcPct val="0"/>
                </a:spcAft>
                <a:defRPr/>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a:xfrm>
            <a:off x="6477000" y="6416675"/>
            <a:ext cx="2133600" cy="365125"/>
          </a:xfrm>
        </p:spPr>
        <p:txBody>
          <a:bodyPr/>
          <a:lstStyle>
            <a:lvl1pPr>
              <a:defRPr/>
            </a:lvl1pPr>
            <a:extLst/>
          </a:lstStyle>
          <a:p>
            <a:pPr>
              <a:defRPr/>
            </a:pPr>
            <a:fld id="{71C2745F-D8B9-4D21-9951-A80E81A9E177}" type="datetimeFigureOut">
              <a:rPr lang="ru-RU"/>
              <a:pPr>
                <a:defRPr/>
              </a:pPr>
              <a:t>18.12.2012</a:t>
            </a:fld>
            <a:endParaRPr lang="ru-RU" dirty="0"/>
          </a:p>
        </p:txBody>
      </p:sp>
      <p:sp>
        <p:nvSpPr>
          <p:cNvPr id="6" name="Нижний колонтитул 5"/>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7" name="Номер слайда 6"/>
          <p:cNvSpPr>
            <a:spLocks noGrp="1"/>
          </p:cNvSpPr>
          <p:nvPr>
            <p:ph type="sldNum" sz="quarter" idx="12"/>
          </p:nvPr>
        </p:nvSpPr>
        <p:spPr>
          <a:xfrm>
            <a:off x="8610600" y="6416675"/>
            <a:ext cx="457200" cy="365125"/>
          </a:xfrm>
        </p:spPr>
        <p:txBody>
          <a:bodyPr/>
          <a:lstStyle>
            <a:lvl1pPr>
              <a:defRPr/>
            </a:lvl1pPr>
            <a:extLst/>
          </a:lstStyle>
          <a:p>
            <a:pPr>
              <a:defRPr/>
            </a:pPr>
            <a:fld id="{59AD64E7-3C74-4CA3-97C3-2FB7579961BE}"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6477000" y="6416675"/>
            <a:ext cx="2133600" cy="365125"/>
          </a:xfrm>
        </p:spPr>
        <p:txBody>
          <a:bodyPr/>
          <a:lstStyle>
            <a:lvl1pPr>
              <a:defRPr/>
            </a:lvl1pPr>
            <a:extLst/>
          </a:lstStyle>
          <a:p>
            <a:pPr>
              <a:defRPr/>
            </a:pPr>
            <a:fld id="{56E9A26F-8974-477F-8EF8-3203A9603848}" type="datetimeFigureOut">
              <a:rPr lang="ru-RU"/>
              <a:pPr>
                <a:defRPr/>
              </a:pPr>
              <a:t>18.12.2012</a:t>
            </a:fld>
            <a:endParaRPr lang="ru-RU" dirty="0"/>
          </a:p>
        </p:txBody>
      </p:sp>
      <p:sp>
        <p:nvSpPr>
          <p:cNvPr id="3" name="Нижний колонтитул 2"/>
          <p:cNvSpPr>
            <a:spLocks noGrp="1"/>
          </p:cNvSpPr>
          <p:nvPr>
            <p:ph type="ftr" sz="quarter" idx="11"/>
          </p:nvPr>
        </p:nvSpPr>
        <p:spPr>
          <a:xfrm>
            <a:off x="914400" y="6416675"/>
            <a:ext cx="5562600" cy="365125"/>
          </a:xfrm>
        </p:spPr>
        <p:txBody>
          <a:bodyPr/>
          <a:lstStyle>
            <a:lvl1pPr>
              <a:defRPr/>
            </a:lvl1pPr>
            <a:extLst/>
          </a:lstStyle>
          <a:p>
            <a:pPr>
              <a:defRPr/>
            </a:pPr>
            <a:endParaRPr lang="ru-RU"/>
          </a:p>
        </p:txBody>
      </p:sp>
      <p:sp>
        <p:nvSpPr>
          <p:cNvPr id="4" name="Номер слайда 3"/>
          <p:cNvSpPr>
            <a:spLocks noGrp="1"/>
          </p:cNvSpPr>
          <p:nvPr>
            <p:ph type="sldNum" sz="quarter" idx="12"/>
          </p:nvPr>
        </p:nvSpPr>
        <p:spPr>
          <a:xfrm>
            <a:off x="8610600" y="6416675"/>
            <a:ext cx="457200" cy="365125"/>
          </a:xfrm>
        </p:spPr>
        <p:txBody>
          <a:bodyPr/>
          <a:lstStyle>
            <a:lvl1pPr>
              <a:defRPr/>
            </a:lvl1pPr>
            <a:extLst/>
          </a:lstStyle>
          <a:p>
            <a:pPr>
              <a:defRPr/>
            </a:pPr>
            <a:fld id="{A272E765-25AE-4789-B52F-62E7D1AC5C5F}"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Прямоугольник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Прямоугольник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Прямоугольник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Прямоугольник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Прямоугольник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Прямоугольник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Прямоугольник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Прямоугольник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Прямоугольник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cxnSp>
        <p:nvCxnSpPr>
          <p:cNvPr id="15" name="Прямая соединительная линия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6" name="Группа 9"/>
          <p:cNvGrpSpPr>
            <a:grpSpLocks/>
          </p:cNvGrpSpPr>
          <p:nvPr/>
        </p:nvGrpSpPr>
        <p:grpSpPr bwMode="auto">
          <a:xfrm rot="5400000">
            <a:off x="8515351" y="1219200"/>
            <a:ext cx="131762" cy="128587"/>
            <a:chOff x="6668087" y="1297746"/>
            <a:chExt cx="161840" cy="156602"/>
          </a:xfrm>
        </p:grpSpPr>
        <p:cxnSp>
          <p:nvCxnSpPr>
            <p:cNvPr id="17" name="Прямая соединительная линия 14"/>
            <p:cNvCxnSpPr/>
            <p:nvPr/>
          </p:nvCxnSpPr>
          <p:spPr>
            <a:xfrm rot="16200000">
              <a:off x="6663593" y="12945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Прямая соединительная линия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9" name="Прямая соединительная линия 16"/>
            <p:cNvCxnSpPr/>
            <p:nvPr/>
          </p:nvCxnSpPr>
          <p:spPr>
            <a:xfrm rot="5400000" flipH="1">
              <a:off x="6744513" y="1293533"/>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0" name="Группа 13"/>
          <p:cNvGrpSpPr>
            <a:grpSpLocks/>
          </p:cNvGrpSpPr>
          <p:nvPr/>
        </p:nvGrpSpPr>
        <p:grpSpPr bwMode="auto">
          <a:xfrm rot="5400000">
            <a:off x="8667751" y="1371600"/>
            <a:ext cx="131762" cy="128587"/>
            <a:chOff x="6668087" y="1297746"/>
            <a:chExt cx="161840" cy="156602"/>
          </a:xfrm>
        </p:grpSpPr>
        <p:cxnSp>
          <p:nvCxnSpPr>
            <p:cNvPr id="21" name="Прямая соединительная линия 10"/>
            <p:cNvCxnSpPr/>
            <p:nvPr/>
          </p:nvCxnSpPr>
          <p:spPr>
            <a:xfrm rot="16200000">
              <a:off x="6663593" y="12945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2" name="Прямая соединительная линия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3" name="Прямая соединительная линия 12"/>
            <p:cNvCxnSpPr/>
            <p:nvPr/>
          </p:nvCxnSpPr>
          <p:spPr>
            <a:xfrm rot="5400000" flipH="1">
              <a:off x="6744513" y="1293533"/>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24" name="Группа 17"/>
          <p:cNvGrpSpPr>
            <a:grpSpLocks/>
          </p:cNvGrpSpPr>
          <p:nvPr/>
        </p:nvGrpSpPr>
        <p:grpSpPr bwMode="auto">
          <a:xfrm rot="5400000">
            <a:off x="8320087" y="1474788"/>
            <a:ext cx="131763" cy="128588"/>
            <a:chOff x="6668087" y="1297746"/>
            <a:chExt cx="161840" cy="156602"/>
          </a:xfrm>
        </p:grpSpPr>
        <p:cxnSp>
          <p:nvCxnSpPr>
            <p:cNvPr id="25" name="Прямая соединительная линия 18"/>
            <p:cNvCxnSpPr/>
            <p:nvPr/>
          </p:nvCxnSpPr>
          <p:spPr>
            <a:xfrm rot="16200000">
              <a:off x="6663592" y="1294506"/>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6" name="Прямая соединительная линия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7" name="Прямая соединительная линия 20"/>
            <p:cNvCxnSpPr/>
            <p:nvPr/>
          </p:nvCxnSpPr>
          <p:spPr>
            <a:xfrm rot="5400000" flipH="1">
              <a:off x="6744512" y="12935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lang="ru-RU" smtClean="0"/>
              <a:t>Образец заголовка</a:t>
            </a:r>
            <a:endParaRPr lang="en-US"/>
          </a:p>
        </p:txBody>
      </p:sp>
      <p:sp>
        <p:nvSpPr>
          <p:cNvPr id="3" name="Рисунок 2"/>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ru-RU" noProof="0" dirty="0" smtClean="0"/>
              <a:t>Вставка рисунка</a:t>
            </a:r>
            <a:endParaRPr lang="en-US" noProof="0" dirty="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28" name="Дата 4"/>
          <p:cNvSpPr>
            <a:spLocks noGrp="1"/>
          </p:cNvSpPr>
          <p:nvPr>
            <p:ph type="dt" sz="half" idx="10"/>
          </p:nvPr>
        </p:nvSpPr>
        <p:spPr/>
        <p:txBody>
          <a:bodyPr/>
          <a:lstStyle>
            <a:lvl1pPr>
              <a:defRPr/>
            </a:lvl1pPr>
            <a:extLst/>
          </a:lstStyle>
          <a:p>
            <a:pPr>
              <a:defRPr/>
            </a:pPr>
            <a:fld id="{2E2C38D2-F163-4AE4-9F8B-F047001B0000}" type="datetimeFigureOut">
              <a:rPr lang="ru-RU"/>
              <a:pPr>
                <a:defRPr/>
              </a:pPr>
              <a:t>18.12.2012</a:t>
            </a:fld>
            <a:endParaRPr lang="ru-RU" dirty="0"/>
          </a:p>
        </p:txBody>
      </p:sp>
      <p:sp>
        <p:nvSpPr>
          <p:cNvPr id="29" name="Нижний колонтитул 5"/>
          <p:cNvSpPr>
            <a:spLocks noGrp="1"/>
          </p:cNvSpPr>
          <p:nvPr>
            <p:ph type="ftr" sz="quarter" idx="11"/>
          </p:nvPr>
        </p:nvSpPr>
        <p:spPr/>
        <p:txBody>
          <a:bodyPr/>
          <a:lstStyle>
            <a:lvl1pPr>
              <a:defRPr/>
            </a:lvl1pPr>
            <a:extLst/>
          </a:lstStyle>
          <a:p>
            <a:pPr>
              <a:defRPr/>
            </a:pPr>
            <a:endParaRPr lang="ru-RU"/>
          </a:p>
        </p:txBody>
      </p:sp>
      <p:sp>
        <p:nvSpPr>
          <p:cNvPr id="30" name="Номер слайда 6"/>
          <p:cNvSpPr>
            <a:spLocks noGrp="1"/>
          </p:cNvSpPr>
          <p:nvPr>
            <p:ph type="sldNum" sz="quarter" idx="12"/>
          </p:nvPr>
        </p:nvSpPr>
        <p:spPr/>
        <p:txBody>
          <a:bodyPr/>
          <a:lstStyle>
            <a:lvl1pPr>
              <a:defRPr/>
            </a:lvl1pPr>
            <a:extLst/>
          </a:lstStyle>
          <a:p>
            <a:pPr>
              <a:defRPr/>
            </a:pPr>
            <a:fld id="{DEDF8EE6-F16C-418F-BD27-DC991D20D0C0}"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Заголовок раздела">
    <p:spTree>
      <p:nvGrpSpPr>
        <p:cNvPr id="1" name=""/>
        <p:cNvGrpSpPr/>
        <p:nvPr/>
      </p:nvGrpSpPr>
      <p:grpSpPr>
        <a:xfrm>
          <a:off x="0" y="0"/>
          <a:ext cx="0" cy="0"/>
          <a:chOff x="0" y="0"/>
          <a:chExt cx="0" cy="0"/>
        </a:xfrm>
      </p:grpSpPr>
      <p:sp>
        <p:nvSpPr>
          <p:cNvPr id="4" name="Полилиния 13"/>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5" name="Полилиния 14"/>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a:defRPr/>
            </a:pPr>
            <a:endParaRPr lang="en-US"/>
          </a:p>
        </p:txBody>
      </p:sp>
      <p:sp>
        <p:nvSpPr>
          <p:cNvPr id="6" name="Полилиния 12"/>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9"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0"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1"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3"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5"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6" name="Полилиния 24"/>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7" name="Полилиния 25"/>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8"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9" name="Прямоугольник 6"/>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0" name="Прямоугольник 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1" name="Прямоугольник 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2" name="Прямоугольник 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23" name="Прямоугольник 1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24" name="Прямоугольник 1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sp>
        <p:nvSpPr>
          <p:cNvPr id="3" name="Текст 2"/>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ru-RU" smtClean="0"/>
              <a:t>Образец заголовка</a:t>
            </a:r>
            <a:endParaRPr lang="en-US"/>
          </a:p>
        </p:txBody>
      </p:sp>
      <p:sp>
        <p:nvSpPr>
          <p:cNvPr id="25" name="Дата 3"/>
          <p:cNvSpPr>
            <a:spLocks noGrp="1"/>
          </p:cNvSpPr>
          <p:nvPr>
            <p:ph type="dt" sz="half" idx="10"/>
          </p:nvPr>
        </p:nvSpPr>
        <p:spPr/>
        <p:txBody>
          <a:bodyPr/>
          <a:lstStyle>
            <a:lvl1pPr>
              <a:defRPr smtClean="0"/>
            </a:lvl1pPr>
            <a:extLst/>
          </a:lstStyle>
          <a:p>
            <a:pPr>
              <a:defRPr/>
            </a:pPr>
            <a:fld id="{BD2F58B4-5452-4A53-A70C-66D81E12059A}" type="datetimeFigureOut">
              <a:rPr lang="ru-RU"/>
              <a:pPr>
                <a:defRPr/>
              </a:pPr>
              <a:t>18.12.2012</a:t>
            </a:fld>
            <a:endParaRPr lang="ru-RU" dirty="0"/>
          </a:p>
        </p:txBody>
      </p:sp>
      <p:sp>
        <p:nvSpPr>
          <p:cNvPr id="26" name="Нижний колонтитул 4"/>
          <p:cNvSpPr>
            <a:spLocks noGrp="1"/>
          </p:cNvSpPr>
          <p:nvPr>
            <p:ph type="ftr" sz="quarter" idx="11"/>
          </p:nvPr>
        </p:nvSpPr>
        <p:spPr/>
        <p:txBody>
          <a:bodyPr/>
          <a:lstStyle>
            <a:lvl1pPr>
              <a:defRPr dirty="0"/>
            </a:lvl1pPr>
            <a:extLst/>
          </a:lstStyle>
          <a:p>
            <a:pPr>
              <a:defRPr/>
            </a:pPr>
            <a:endParaRPr lang="ru-RU"/>
          </a:p>
        </p:txBody>
      </p:sp>
      <p:sp>
        <p:nvSpPr>
          <p:cNvPr id="27" name="Номер слайда 5"/>
          <p:cNvSpPr>
            <a:spLocks noGrp="1"/>
          </p:cNvSpPr>
          <p:nvPr>
            <p:ph type="sldNum" sz="quarter" idx="12"/>
          </p:nvPr>
        </p:nvSpPr>
        <p:spPr/>
        <p:txBody>
          <a:bodyPr/>
          <a:lstStyle>
            <a:lvl1pPr>
              <a:defRPr smtClean="0"/>
            </a:lvl1pPr>
            <a:extLst/>
          </a:lstStyle>
          <a:p>
            <a:pPr>
              <a:defRPr/>
            </a:pPr>
            <a:fld id="{3FBE9E87-804C-46C9-B090-AF11B63AD554}"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914400" y="512763"/>
            <a:ext cx="7772400" cy="914400"/>
          </a:xfrm>
          <a:prstGeom prst="rect">
            <a:avLst/>
          </a:prstGeom>
        </p:spPr>
        <p:txBody>
          <a:bodyPr vert="horz" anchor="t">
            <a:noAutofit/>
          </a:bodyPr>
          <a:lstStyle>
            <a:extLst/>
          </a:lstStyle>
          <a:p>
            <a:r>
              <a:rPr lang="ru-RU" smtClean="0"/>
              <a:t>Образец заголовка</a:t>
            </a:r>
            <a:endParaRPr lang="en-US"/>
          </a:p>
        </p:txBody>
      </p:sp>
      <p:sp>
        <p:nvSpPr>
          <p:cNvPr id="1027" name="Текст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34" name="Дата 4"/>
          <p:cNvSpPr>
            <a:spLocks noGrp="1"/>
          </p:cNvSpPr>
          <p:nvPr>
            <p:ph type="dt" sz="half" idx="2"/>
          </p:nvPr>
        </p:nvSpPr>
        <p:spPr>
          <a:xfrm>
            <a:off x="6477000" y="55563"/>
            <a:ext cx="2133600" cy="365125"/>
          </a:xfrm>
          <a:prstGeom prst="rect">
            <a:avLst/>
          </a:prstGeom>
        </p:spPr>
        <p:txBody>
          <a:bodyPr vert="horz" anchor="b"/>
          <a:lstStyle>
            <a:lvl1pPr fontAlgn="auto">
              <a:spcBef>
                <a:spcPts val="0"/>
              </a:spcBef>
              <a:spcAft>
                <a:spcPts val="0"/>
              </a:spcAft>
              <a:defRPr sz="1100">
                <a:solidFill>
                  <a:schemeClr val="tx2"/>
                </a:solidFill>
                <a:latin typeface="+mn-lt"/>
              </a:defRPr>
            </a:lvl1pPr>
            <a:extLst/>
          </a:lstStyle>
          <a:p>
            <a:pPr>
              <a:defRPr/>
            </a:pPr>
            <a:fld id="{47A7F3E3-36C7-4F1F-BDF0-9CE48B1A29D2}" type="datetimeFigureOut">
              <a:rPr lang="ru-RU"/>
              <a:pPr>
                <a:defRPr/>
              </a:pPr>
              <a:t>18.12.2012</a:t>
            </a:fld>
            <a:endParaRPr lang="ru-RU" dirty="0"/>
          </a:p>
        </p:txBody>
      </p:sp>
      <p:sp>
        <p:nvSpPr>
          <p:cNvPr id="35" name="Нижний колонтитул 5"/>
          <p:cNvSpPr>
            <a:spLocks noGrp="1"/>
          </p:cNvSpPr>
          <p:nvPr>
            <p:ph type="ftr" sz="quarter" idx="3"/>
          </p:nvPr>
        </p:nvSpPr>
        <p:spPr>
          <a:xfrm>
            <a:off x="914400" y="55563"/>
            <a:ext cx="5562600" cy="365125"/>
          </a:xfrm>
          <a:prstGeom prst="rect">
            <a:avLst/>
          </a:prstGeom>
        </p:spPr>
        <p:txBody>
          <a:bodyPr vert="horz" anchor="b"/>
          <a:lstStyle>
            <a:lvl1pPr algn="r" fontAlgn="auto">
              <a:spcBef>
                <a:spcPts val="0"/>
              </a:spcBef>
              <a:spcAft>
                <a:spcPts val="0"/>
              </a:spcAft>
              <a:defRPr sz="1100">
                <a:solidFill>
                  <a:schemeClr val="tx2"/>
                </a:solidFill>
                <a:latin typeface="+mn-lt"/>
              </a:defRPr>
            </a:lvl1pPr>
            <a:extLst/>
          </a:lstStyle>
          <a:p>
            <a:pPr>
              <a:defRPr/>
            </a:pPr>
            <a:endParaRPr lang="ru-RU"/>
          </a:p>
        </p:txBody>
      </p:sp>
      <p:sp>
        <p:nvSpPr>
          <p:cNvPr id="36" name="Номер слайда 6"/>
          <p:cNvSpPr>
            <a:spLocks noGrp="1"/>
          </p:cNvSpPr>
          <p:nvPr>
            <p:ph type="sldNum" sz="quarter" idx="4"/>
          </p:nvPr>
        </p:nvSpPr>
        <p:spPr>
          <a:xfrm>
            <a:off x="8610600" y="55563"/>
            <a:ext cx="457200" cy="365125"/>
          </a:xfrm>
          <a:prstGeom prst="rect">
            <a:avLst/>
          </a:prstGeom>
        </p:spPr>
        <p:txBody>
          <a:bodyPr vert="horz" anchor="b"/>
          <a:lstStyle>
            <a:lvl1pPr fontAlgn="auto">
              <a:spcBef>
                <a:spcPts val="0"/>
              </a:spcBef>
              <a:spcAft>
                <a:spcPts val="0"/>
              </a:spcAft>
              <a:defRPr sz="1200">
                <a:solidFill>
                  <a:schemeClr val="tx2"/>
                </a:solidFill>
                <a:latin typeface="+mn-lt"/>
              </a:defRPr>
            </a:lvl1pPr>
            <a:extLst/>
          </a:lstStyle>
          <a:p>
            <a:pPr>
              <a:defRPr/>
            </a:pPr>
            <a:fld id="{B142011A-D196-4E10-AAC2-9674DF2207FA}" type="slidenum">
              <a:rPr lang="ru-RU"/>
              <a:pPr>
                <a:defRPr/>
              </a:pPr>
              <a:t>‹#›</a:t>
            </a:fld>
            <a:endParaRPr lang="ru-RU" dirty="0"/>
          </a:p>
        </p:txBody>
      </p:sp>
    </p:spTree>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Lst>
  <p:txStyles>
    <p:titleStyle>
      <a:lvl1pPr algn="l" rtl="0" eaLnBrk="0" fontAlgn="base" hangingPunct="0">
        <a:spcBef>
          <a:spcPct val="0"/>
        </a:spcBef>
        <a:spcAft>
          <a:spcPct val="0"/>
        </a:spcAft>
        <a:defRPr sz="4000" kern="1200" spc="-100">
          <a:solidFill>
            <a:srgbClr val="C1EEFF"/>
          </a:solidFill>
          <a:latin typeface="Arial" charset="0"/>
          <a:ea typeface="+mj-ea"/>
          <a:cs typeface="+mj-cs"/>
        </a:defRPr>
      </a:lvl1pPr>
      <a:lvl2pPr algn="l" rtl="0" eaLnBrk="0" fontAlgn="base" hangingPunct="0">
        <a:spcBef>
          <a:spcPct val="0"/>
        </a:spcBef>
        <a:spcAft>
          <a:spcPct val="0"/>
        </a:spcAft>
        <a:defRPr sz="4000">
          <a:solidFill>
            <a:srgbClr val="C1EEFF"/>
          </a:solidFill>
          <a:latin typeface="Arial" charset="0"/>
        </a:defRPr>
      </a:lvl2pPr>
      <a:lvl3pPr algn="l" rtl="0" eaLnBrk="0" fontAlgn="base" hangingPunct="0">
        <a:spcBef>
          <a:spcPct val="0"/>
        </a:spcBef>
        <a:spcAft>
          <a:spcPct val="0"/>
        </a:spcAft>
        <a:defRPr sz="4000">
          <a:solidFill>
            <a:srgbClr val="C1EEFF"/>
          </a:solidFill>
          <a:latin typeface="Arial" charset="0"/>
        </a:defRPr>
      </a:lvl3pPr>
      <a:lvl4pPr algn="l" rtl="0" eaLnBrk="0" fontAlgn="base" hangingPunct="0">
        <a:spcBef>
          <a:spcPct val="0"/>
        </a:spcBef>
        <a:spcAft>
          <a:spcPct val="0"/>
        </a:spcAft>
        <a:defRPr sz="4000">
          <a:solidFill>
            <a:srgbClr val="C1EEFF"/>
          </a:solidFill>
          <a:latin typeface="Arial" charset="0"/>
        </a:defRPr>
      </a:lvl4pPr>
      <a:lvl5pPr algn="l" rtl="0" eaLnBrk="0" fontAlgn="base" hangingPunct="0">
        <a:spcBef>
          <a:spcPct val="0"/>
        </a:spcBef>
        <a:spcAft>
          <a:spcPct val="0"/>
        </a:spcAft>
        <a:defRPr sz="4000">
          <a:solidFill>
            <a:srgbClr val="C1EEFF"/>
          </a:solidFill>
          <a:latin typeface="Arial"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eaLnBrk="0" fontAlgn="base" hangingPunct="0">
        <a:spcBef>
          <a:spcPts val="700"/>
        </a:spcBef>
        <a:spcAft>
          <a:spcPct val="0"/>
        </a:spcAft>
        <a:buClr>
          <a:schemeClr val="tx2"/>
        </a:buClr>
        <a:buSzPct val="95000"/>
        <a:buFont typeface="Wingdings" pitchFamily="2" charset="2"/>
        <a:buChar char=""/>
        <a:defRPr sz="3000" kern="1200">
          <a:solidFill>
            <a:schemeClr val="tx1"/>
          </a:solidFill>
          <a:latin typeface="Arial" charset="0"/>
          <a:ea typeface="+mn-ea"/>
          <a:cs typeface="+mn-cs"/>
        </a:defRPr>
      </a:lvl1pPr>
      <a:lvl2pPr marL="739775" indent="-285750" algn="l" rtl="0" eaLnBrk="0" fontAlgn="base" hangingPunct="0">
        <a:spcBef>
          <a:spcPct val="20000"/>
        </a:spcBef>
        <a:spcAft>
          <a:spcPct val="0"/>
        </a:spcAft>
        <a:buClr>
          <a:schemeClr val="accent2"/>
        </a:buClr>
        <a:buSzPct val="90000"/>
        <a:buFont typeface="Wingdings" pitchFamily="2" charset="2"/>
        <a:buChar char=""/>
        <a:defRPr sz="2600" kern="1200">
          <a:solidFill>
            <a:schemeClr val="tx1"/>
          </a:solidFill>
          <a:latin typeface="Arial" charset="0"/>
          <a:ea typeface="+mn-ea"/>
          <a:cs typeface="+mn-cs"/>
        </a:defRPr>
      </a:lvl2pPr>
      <a:lvl3pPr marL="995363"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Arial" charset="0"/>
          <a:ea typeface="+mn-ea"/>
          <a:cs typeface="+mn-cs"/>
        </a:defRPr>
      </a:lvl3pPr>
      <a:lvl4pPr marL="1260475" indent="-228600" algn="l" rtl="0" eaLnBrk="0" fontAlgn="base" hangingPunct="0">
        <a:spcBef>
          <a:spcPct val="20000"/>
        </a:spcBef>
        <a:spcAft>
          <a:spcPct val="0"/>
        </a:spcAft>
        <a:buClr>
          <a:srgbClr val="FEB80A"/>
        </a:buClr>
        <a:buFont typeface="Wingdings 3" pitchFamily="18" charset="2"/>
        <a:buChar char=""/>
        <a:defRPr sz="2200" kern="1200">
          <a:solidFill>
            <a:schemeClr val="tx1"/>
          </a:solidFill>
          <a:latin typeface="Arial" charset="0"/>
          <a:ea typeface="+mn-ea"/>
          <a:cs typeface="+mn-cs"/>
        </a:defRPr>
      </a:lvl4pPr>
      <a:lvl5pPr marL="1481138" indent="-209550" algn="l" rtl="0" eaLnBrk="0" fontAlgn="base" hangingPunct="0">
        <a:spcBef>
          <a:spcPct val="20000"/>
        </a:spcBef>
        <a:spcAft>
          <a:spcPct val="0"/>
        </a:spcAft>
        <a:buClr>
          <a:srgbClr val="FEB80A"/>
        </a:buClr>
        <a:buFont typeface="Wingdings 2" pitchFamily="18" charset="2"/>
        <a:buChar char=""/>
        <a:defRPr sz="2000" kern="1200">
          <a:solidFill>
            <a:schemeClr val="tx1"/>
          </a:solidFill>
          <a:latin typeface="Arial" charset="0"/>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24.jpe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audio" Target="file:///C:\Documents%20and%20Settings\User\&#1056;&#1072;&#1073;&#1086;&#1095;&#1080;&#1081;%20&#1089;&#1090;&#1086;&#1083;\&#1084;&#1077;&#1090;%20&#1080;&#1085;&#1080;&#1094;&#1080;&#1072;&#1090;&#1080;&#1074;&#1072;%20&#1052;&#1080;&#1093;&#1072;&#1081;&#1083;&#1086;&#1074;&#1072;\&#1084;&#1077;&#1090;&#1086;&#1076;&#1088;&#1072;&#1079;&#1088;&#1072;&#1073;&#1086;&#1090;&#1082;&#1072;\&#1084;&#1077;&#1090;&#1086;&#1076;&#1087;&#1088;&#1077;&#1079;&#1077;&#1085;&#1090;&#1072;&#1094;&#1080;&#1103;%201\&#1089;&#1083;4.mp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audio" Target="file:///C:\Documents%20and%20Settings\User\&#1056;&#1072;&#1073;&#1086;&#1095;&#1080;&#1081;%20&#1089;&#1090;&#1086;&#1083;\&#1084;&#1077;&#1090;%20&#1080;&#1085;&#1080;&#1094;&#1080;&#1072;&#1090;&#1080;&#1074;&#1072;%20&#1052;&#1080;&#1093;&#1072;&#1081;&#1083;&#1086;&#1074;&#1072;\&#1084;&#1077;&#1090;&#1086;&#1076;&#1088;&#1072;&#1079;&#1088;&#1072;&#1073;&#1086;&#1090;&#1082;&#1072;\&#1084;&#1077;&#1090;&#1086;&#1076;&#1087;&#1088;&#1077;&#1079;&#1077;&#1085;&#1090;&#1072;&#1094;&#1080;&#1103;%201\&#1089;&#1083;5.mp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video" Target="file:///C:\Documents%20and%20Settings\User\&#1056;&#1072;&#1073;&#1086;&#1095;&#1080;&#1081;%20&#1089;&#1090;&#1086;&#1083;\&#1084;&#1077;&#1090;%20&#1080;&#1085;&#1080;&#1094;&#1080;&#1072;&#1090;&#1080;&#1074;&#1072;%20&#1052;&#1080;&#1093;&#1072;&#1081;&#1083;&#1086;&#1074;&#1072;\&#1084;&#1077;&#1090;&#1086;&#1076;&#1088;&#1072;&#1079;&#1088;&#1072;&#1073;&#1086;&#1090;&#1082;&#1072;\&#1084;&#1077;&#1090;&#1086;&#1076;&#1087;&#1088;&#1077;&#1079;&#1077;&#1085;&#1090;&#1072;&#1094;&#1080;&#1103;%201\pink_family_portrait_(muzklip.net).avi" TargetMode="Externa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audio" Target="file:///C:\Documents%20and%20Settings\User\&#1056;&#1072;&#1073;&#1086;&#1095;&#1080;&#1081;%20&#1089;&#1090;&#1086;&#1083;\&#1084;&#1077;&#1090;%20&#1080;&#1085;&#1080;&#1094;&#1080;&#1072;&#1090;&#1080;&#1074;&#1072;%20&#1052;&#1080;&#1093;&#1072;&#1081;&#1083;&#1086;&#1074;&#1072;\&#1084;&#1077;&#1090;&#1086;&#1076;&#1088;&#1072;&#1079;&#1088;&#1072;&#1073;&#1086;&#1090;&#1082;&#1072;\&#1084;&#1077;&#1090;&#1086;&#1076;&#1087;&#1088;&#1077;&#1079;&#1077;&#1085;&#1090;&#1072;&#1094;&#1080;&#1103;%201\text.mp3"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1116013" y="620713"/>
            <a:ext cx="7570787" cy="1512887"/>
          </a:xfrm>
        </p:spPr>
        <p:txBody>
          <a:bodyPr lIns="100584" anchor="b">
            <a:noAutofit/>
          </a:bodyPr>
          <a:lstStyle/>
          <a:p>
            <a:pPr marL="0" indent="0" algn="ctr" eaLnBrk="1" fontAlgn="auto" hangingPunct="1">
              <a:spcBef>
                <a:spcPts val="0"/>
              </a:spcBef>
              <a:spcAft>
                <a:spcPts val="0"/>
              </a:spcAft>
              <a:buFont typeface="Wingdings"/>
              <a:buNone/>
              <a:defRPr/>
            </a:pPr>
            <a:r>
              <a:rPr lang="en-US" sz="9600" dirty="0" smtClean="0">
                <a:solidFill>
                  <a:schemeClr val="accent2">
                    <a:lumMod val="60000"/>
                    <a:lumOff val="40000"/>
                  </a:schemeClr>
                </a:solidFill>
                <a:latin typeface="Edwardian Script ITC" pitchFamily="66" charset="0"/>
              </a:rPr>
              <a:t>Family Breakdown</a:t>
            </a:r>
            <a:endParaRPr lang="ru-RU" sz="9600" dirty="0">
              <a:solidFill>
                <a:schemeClr val="accent2">
                  <a:lumMod val="60000"/>
                  <a:lumOff val="40000"/>
                </a:schemeClr>
              </a:solidFill>
              <a:latin typeface="+mn-lt"/>
            </a:endParaRPr>
          </a:p>
        </p:txBody>
      </p:sp>
      <p:pic>
        <p:nvPicPr>
          <p:cNvPr id="4" name="Picture 3" descr="C:\Documents and Settings\Мариана\Рабочий стол\з.bmp"/>
          <p:cNvPicPr>
            <a:picLocks noChangeAspect="1" noChangeArrowheads="1"/>
          </p:cNvPicPr>
          <p:nvPr/>
        </p:nvPicPr>
        <p:blipFill>
          <a:blip r:embed="rId2"/>
          <a:srcRect t="13440" b="14881"/>
          <a:stretch>
            <a:fillRect/>
          </a:stretch>
        </p:blipFill>
        <p:spPr bwMode="auto">
          <a:xfrm>
            <a:off x="2700338" y="2205038"/>
            <a:ext cx="4286250" cy="2303462"/>
          </a:xfrm>
          <a:prstGeom prst="rect">
            <a:avLst/>
          </a:prstGeom>
          <a:noFill/>
          <a:ln w="9525">
            <a:solidFill>
              <a:schemeClr val="bg1">
                <a:lumMod val="85000"/>
                <a:lumOff val="15000"/>
              </a:schemeClr>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path" presetSubtype="0" accel="50000" decel="50000" fill="hold" nodeType="clickEffect">
                                  <p:stCondLst>
                                    <p:cond delay="0"/>
                                  </p:stCondLst>
                                  <p:childTnLst>
                                    <p:animMotion origin="layout" path="M 0 0  C 0.012 -0.024  0.033 -0.05867  0.058 -0.05867  C 0.095 -0.05867  0.125 -0.02267  0.125 0.02267  C 0.125 0.03733  0.122 0.05067  0.116 0.06267  C 0.117 0.06267  0 0.24267  0 0.244  C 0 0.24267  -0.117 0.06267  -0.116 0.06267  C -0.122 0.05067  -0.125 0.03733  -0.125 0.02267  C -0.125 -0.02267  -0.095 -0.05867  -0.057 -0.05867  C -0.033 -0.05867  -0.012 -0.024  0 0  Z"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idx="4294967295"/>
          </p:nvPr>
        </p:nvSpPr>
        <p:spPr>
          <a:xfrm>
            <a:off x="468313" y="1196975"/>
            <a:ext cx="8218487" cy="5184775"/>
          </a:xfrm>
        </p:spPr>
        <p:txBody>
          <a:bodyPr wrap="square" lIns="91440" tIns="45720" rIns="91440" bIns="45720" numCol="1" anchorCtr="0" compatLnSpc="1">
            <a:prstTxWarp prst="textNoShape">
              <a:avLst/>
            </a:prstTxWarp>
          </a:bodyPr>
          <a:lstStyle/>
          <a:p>
            <a:pPr eaLnBrk="1" hangingPunct="1"/>
            <a:r>
              <a:rPr lang="en-US" sz="2400" b="1" smtClean="0">
                <a:solidFill>
                  <a:srgbClr val="F2F2F2"/>
                </a:solidFill>
                <a:latin typeface="Gill Sans MT Condensed" pitchFamily="34" charset="0"/>
                <a:cs typeface="Arial" charset="0"/>
              </a:rPr>
              <a:t>1. THE IDEA OF THE FAMILY ITSELF IS CHANGING AND IS BEING REPLACED BY OTHER GROUPS  SUCH AS OFFICE COLLEAGUES AND FRIENDS</a:t>
            </a:r>
            <a:br>
              <a:rPr lang="en-US" sz="2400" b="1" smtClean="0">
                <a:solidFill>
                  <a:srgbClr val="F2F2F2"/>
                </a:solidFill>
                <a:latin typeface="Gill Sans MT Condensed" pitchFamily="34" charset="0"/>
                <a:cs typeface="Arial" charset="0"/>
              </a:rPr>
            </a:br>
            <a:r>
              <a:rPr lang="en-US" sz="2400" smtClean="0">
                <a:solidFill>
                  <a:srgbClr val="F2F2F2"/>
                </a:solidFill>
                <a:latin typeface="Gill Sans MT Condensed" pitchFamily="34" charset="0"/>
                <a:cs typeface="Arial" charset="0"/>
              </a:rPr>
              <a:t>2. </a:t>
            </a:r>
            <a:r>
              <a:rPr lang="en-US" sz="2400" b="1" smtClean="0">
                <a:solidFill>
                  <a:srgbClr val="F2F2F2"/>
                </a:solidFill>
                <a:latin typeface="Gill Sans MT Condensed" pitchFamily="34" charset="0"/>
              </a:rPr>
              <a:t>UNFAITHFULNESS AND DIVORCE HAVE BECOME VERY RARE</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3. THE STATUS OF MARRIAGE HAS BECOME VERY SERIOUS</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4. CHILD REARING IS SELDOM CONFUSING </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5. RELATIONSHIPS BETWEEN A WIFE AND A HUSBAND ARE STABLE AND SIMPLE</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6. TODAY FAMILIES HAVE GAINED A GREAT DEAL OF KNOWLEDGE, SKILLS AND RESOURCES IN PROVIDING FOR THE ELDERLY</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7. THE NUMBER OF CHILDREN BORN OUT OF MARRIAGE HAS FALLEN</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8. THE FAMILY HAS BECOME NOTHING MORE THAN "ANY GROUP OF PEOPLE LIVING TOGETHER“</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9. THERE IS NO MORAL AUTHORITY IN TERMS OF STANDARDS OF BEHAVIOR IN THE FAMILY</a:t>
            </a:r>
            <a:br>
              <a:rPr lang="en-US" sz="2400" b="1" smtClean="0">
                <a:solidFill>
                  <a:srgbClr val="F2F2F2"/>
                </a:solidFill>
                <a:latin typeface="Gill Sans MT Condensed" pitchFamily="34" charset="0"/>
              </a:rPr>
            </a:br>
            <a:r>
              <a:rPr lang="en-US" sz="2400" b="1" smtClean="0">
                <a:solidFill>
                  <a:srgbClr val="F2F2F2"/>
                </a:solidFill>
                <a:latin typeface="Gill Sans MT Condensed" pitchFamily="34" charset="0"/>
              </a:rPr>
              <a:t>10.CHILDREN DO NOT GET ENOUGH CARE, LOVE AND SUPPORT AND THEY ARE LEFT TO HANG AROUND AIMLESSLY</a:t>
            </a:r>
            <a:br>
              <a:rPr lang="en-US" sz="2400" b="1" smtClean="0">
                <a:solidFill>
                  <a:srgbClr val="F2F2F2"/>
                </a:solidFill>
                <a:latin typeface="Gill Sans MT Condensed" pitchFamily="34" charset="0"/>
              </a:rPr>
            </a:br>
            <a:endParaRPr lang="ru-RU" sz="2400" smtClean="0">
              <a:solidFill>
                <a:srgbClr val="F2F2F2"/>
              </a:solidFill>
              <a:cs typeface="Arial" charset="0"/>
            </a:endParaRPr>
          </a:p>
        </p:txBody>
      </p:sp>
      <p:sp>
        <p:nvSpPr>
          <p:cNvPr id="4" name="Подзаголовок 3"/>
          <p:cNvSpPr>
            <a:spLocks noGrp="1"/>
          </p:cNvSpPr>
          <p:nvPr>
            <p:ph type="subTitle" idx="4294967295"/>
          </p:nvPr>
        </p:nvSpPr>
        <p:spPr>
          <a:xfrm>
            <a:off x="755650" y="620713"/>
            <a:ext cx="8388350" cy="1008062"/>
          </a:xfrm>
        </p:spPr>
        <p:txBody>
          <a:bodyPr lIns="100584" anchor="b">
            <a:noAutofit/>
          </a:bodyPr>
          <a:lstStyle/>
          <a:p>
            <a:pPr marL="0" indent="0" eaLnBrk="1" fontAlgn="auto" hangingPunct="1">
              <a:spcBef>
                <a:spcPts val="0"/>
              </a:spcBef>
              <a:spcAft>
                <a:spcPts val="0"/>
              </a:spcAft>
              <a:buFont typeface="Wingdings"/>
              <a:buNone/>
              <a:defRPr/>
            </a:pPr>
            <a:endParaRPr lang="en-US" sz="3600" dirty="0" smtClean="0">
              <a:latin typeface="Edwardian Script ITC" pitchFamily="66" charset="0"/>
              <a:cs typeface="Arial" pitchFamily="34" charset="0"/>
            </a:endParaRPr>
          </a:p>
          <a:p>
            <a:pPr marL="0" indent="0" eaLnBrk="1" fontAlgn="auto" hangingPunct="1">
              <a:spcBef>
                <a:spcPts val="0"/>
              </a:spcBef>
              <a:spcAft>
                <a:spcPts val="0"/>
              </a:spcAft>
              <a:buFont typeface="Wingdings"/>
              <a:buNone/>
              <a:defRPr/>
            </a:pPr>
            <a:endParaRPr lang="en-US" sz="3600" dirty="0" smtClean="0">
              <a:latin typeface="Edwardian Script ITC" pitchFamily="66" charset="0"/>
              <a:cs typeface="Arial" pitchFamily="34" charset="0"/>
            </a:endParaRPr>
          </a:p>
          <a:p>
            <a:pPr marL="0" indent="0" eaLnBrk="1" fontAlgn="auto" hangingPunct="1">
              <a:spcBef>
                <a:spcPts val="0"/>
              </a:spcBef>
              <a:spcAft>
                <a:spcPts val="0"/>
              </a:spcAft>
              <a:buFont typeface="Wingdings"/>
              <a:buNone/>
              <a:defRPr/>
            </a:pPr>
            <a:endParaRPr lang="en-US" sz="3600" dirty="0" smtClean="0">
              <a:latin typeface="Edwardian Script ITC" pitchFamily="66" charset="0"/>
              <a:cs typeface="Arial" pitchFamily="34" charset="0"/>
            </a:endParaRPr>
          </a:p>
          <a:p>
            <a:pPr marL="0" indent="0" eaLnBrk="1" fontAlgn="auto" hangingPunct="1">
              <a:spcBef>
                <a:spcPts val="0"/>
              </a:spcBef>
              <a:spcAft>
                <a:spcPts val="0"/>
              </a:spcAft>
              <a:buFont typeface="Wingdings"/>
              <a:buNone/>
              <a:defRPr/>
            </a:pPr>
            <a:endParaRPr lang="en-US" sz="3600" dirty="0" smtClean="0">
              <a:latin typeface="Edwardian Script ITC" pitchFamily="66" charset="0"/>
              <a:cs typeface="Arial" pitchFamily="34" charset="0"/>
            </a:endParaRPr>
          </a:p>
          <a:p>
            <a:pPr marL="0" indent="0" algn="ctr" eaLnBrk="1" fontAlgn="auto" hangingPunct="1">
              <a:spcBef>
                <a:spcPts val="0"/>
              </a:spcBef>
              <a:spcAft>
                <a:spcPts val="0"/>
              </a:spcAft>
              <a:buFont typeface="Wingdings"/>
              <a:buNone/>
              <a:defRPr/>
            </a:pPr>
            <a:r>
              <a:rPr lang="en-US" sz="3600" dirty="0" smtClean="0">
                <a:ln>
                  <a:solidFill>
                    <a:schemeClr val="tx2">
                      <a:lumMod val="50000"/>
                    </a:schemeClr>
                  </a:solidFill>
                </a:ln>
                <a:solidFill>
                  <a:schemeClr val="accent2">
                    <a:lumMod val="60000"/>
                    <a:lumOff val="40000"/>
                  </a:schemeClr>
                </a:solidFill>
                <a:latin typeface="Edwardian Script ITC" pitchFamily="66" charset="0"/>
                <a:cs typeface="Arial" pitchFamily="34" charset="0"/>
              </a:rPr>
              <a:t>Analyze the following ideas. Discuss in pairs whether they are True or False  according to the contents of</a:t>
            </a:r>
            <a:r>
              <a:rPr lang="ru-RU" sz="3600" dirty="0" smtClean="0">
                <a:ln>
                  <a:solidFill>
                    <a:schemeClr val="tx2">
                      <a:lumMod val="50000"/>
                    </a:schemeClr>
                  </a:solidFill>
                </a:ln>
                <a:solidFill>
                  <a:schemeClr val="accent2">
                    <a:lumMod val="60000"/>
                    <a:lumOff val="40000"/>
                  </a:schemeClr>
                </a:solidFill>
                <a:latin typeface="Edwardian Script ITC" pitchFamily="66" charset="0"/>
                <a:cs typeface="Arial" pitchFamily="34" charset="0"/>
              </a:rPr>
              <a:t> </a:t>
            </a:r>
            <a:r>
              <a:rPr lang="en-US" sz="3600" dirty="0" smtClean="0">
                <a:ln>
                  <a:solidFill>
                    <a:schemeClr val="tx2">
                      <a:lumMod val="50000"/>
                    </a:schemeClr>
                  </a:solidFill>
                </a:ln>
                <a:solidFill>
                  <a:schemeClr val="accent2">
                    <a:lumMod val="60000"/>
                    <a:lumOff val="40000"/>
                  </a:schemeClr>
                </a:solidFill>
                <a:latin typeface="Edwardian Script ITC" pitchFamily="66" charset="0"/>
                <a:cs typeface="Arial" pitchFamily="34" charset="0"/>
              </a:rPr>
              <a:t> the text.</a:t>
            </a:r>
          </a:p>
          <a:p>
            <a:pPr marL="0" indent="0" eaLnBrk="1" fontAlgn="auto" hangingPunct="1">
              <a:spcBef>
                <a:spcPts val="0"/>
              </a:spcBef>
              <a:spcAft>
                <a:spcPts val="0"/>
              </a:spcAft>
              <a:buFont typeface="Wingdings"/>
              <a:buNone/>
              <a:defRPr/>
            </a:pPr>
            <a:endParaRPr lang="ru-RU" sz="3600" dirty="0">
              <a:latin typeface="Arial" pitchFamily="34" charset="0"/>
              <a:cs typeface="Arial" pitchFamily="34" charset="0"/>
            </a:endParaRPr>
          </a:p>
        </p:txBody>
      </p:sp>
      <p:pic>
        <p:nvPicPr>
          <p:cNvPr id="7" name="Содержимое 10" descr="1226263124_fragezeichen.jpg"/>
          <p:cNvPicPr>
            <a:picLocks noChangeAspect="1"/>
          </p:cNvPicPr>
          <p:nvPr/>
        </p:nvPicPr>
        <p:blipFill>
          <a:blip r:embed="rId2" cstate="print"/>
          <a:stretch>
            <a:fillRect/>
          </a:stretch>
        </p:blipFill>
        <p:spPr>
          <a:xfrm>
            <a:off x="7228157" y="1556792"/>
            <a:ext cx="1915843" cy="1731066"/>
          </a:xfrm>
          <a:prstGeom prst="ellipse">
            <a:avLst/>
          </a:prstGeom>
          <a:effectLst>
            <a:softEdge rad="635000"/>
          </a:effectLst>
        </p:spPr>
      </p:pic>
      <p:pic>
        <p:nvPicPr>
          <p:cNvPr id="8" name="Содержимое 10" descr="1226263124_fragezeichen.jpg"/>
          <p:cNvPicPr>
            <a:picLocks noChangeAspect="1"/>
          </p:cNvPicPr>
          <p:nvPr/>
        </p:nvPicPr>
        <p:blipFill>
          <a:blip r:embed="rId2" cstate="print"/>
          <a:stretch>
            <a:fillRect/>
          </a:stretch>
        </p:blipFill>
        <p:spPr>
          <a:xfrm>
            <a:off x="323528" y="1"/>
            <a:ext cx="1643272" cy="1484784"/>
          </a:xfrm>
          <a:prstGeom prst="ellipse">
            <a:avLst/>
          </a:prstGeom>
          <a:effectLst>
            <a:softEdge rad="635000"/>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5"/>
          <p:cNvPicPr>
            <a:picLocks noChangeAspect="1" noChangeArrowheads="1"/>
          </p:cNvPicPr>
          <p:nvPr/>
        </p:nvPicPr>
        <p:blipFill>
          <a:blip r:embed="rId2"/>
          <a:srcRect/>
          <a:stretch>
            <a:fillRect/>
          </a:stretch>
        </p:blipFill>
        <p:spPr bwMode="auto">
          <a:xfrm>
            <a:off x="7740650" y="2781300"/>
            <a:ext cx="1152525" cy="1544638"/>
          </a:xfrm>
          <a:prstGeom prst="rect">
            <a:avLst/>
          </a:prstGeom>
          <a:noFill/>
          <a:ln w="9525">
            <a:noFill/>
            <a:miter lim="800000"/>
            <a:headEnd/>
            <a:tailEnd/>
          </a:ln>
        </p:spPr>
      </p:pic>
      <p:pic>
        <p:nvPicPr>
          <p:cNvPr id="18434" name="Picture 4"/>
          <p:cNvPicPr>
            <a:picLocks noChangeAspect="1" noChangeArrowheads="1"/>
          </p:cNvPicPr>
          <p:nvPr/>
        </p:nvPicPr>
        <p:blipFill>
          <a:blip r:embed="rId3"/>
          <a:srcRect/>
          <a:stretch>
            <a:fillRect/>
          </a:stretch>
        </p:blipFill>
        <p:spPr bwMode="auto">
          <a:xfrm>
            <a:off x="3995738" y="2997200"/>
            <a:ext cx="1655762" cy="1223963"/>
          </a:xfrm>
          <a:prstGeom prst="rect">
            <a:avLst/>
          </a:prstGeom>
          <a:noFill/>
          <a:ln w="9525">
            <a:noFill/>
            <a:miter lim="800000"/>
            <a:headEnd/>
            <a:tailEnd/>
          </a:ln>
        </p:spPr>
      </p:pic>
      <p:pic>
        <p:nvPicPr>
          <p:cNvPr id="18435" name="Picture 5"/>
          <p:cNvPicPr>
            <a:picLocks noChangeAspect="1" noChangeArrowheads="1"/>
          </p:cNvPicPr>
          <p:nvPr/>
        </p:nvPicPr>
        <p:blipFill>
          <a:blip r:embed="rId4"/>
          <a:srcRect/>
          <a:stretch>
            <a:fillRect/>
          </a:stretch>
        </p:blipFill>
        <p:spPr bwMode="auto">
          <a:xfrm>
            <a:off x="3995738" y="1341438"/>
            <a:ext cx="1358900" cy="1003300"/>
          </a:xfrm>
          <a:prstGeom prst="rect">
            <a:avLst/>
          </a:prstGeom>
          <a:noFill/>
          <a:ln w="9525">
            <a:noFill/>
            <a:miter lim="800000"/>
            <a:headEnd/>
            <a:tailEnd/>
          </a:ln>
        </p:spPr>
      </p:pic>
      <p:sp>
        <p:nvSpPr>
          <p:cNvPr id="2" name="Заголовок 1"/>
          <p:cNvSpPr>
            <a:spLocks noGrp="1"/>
          </p:cNvSpPr>
          <p:nvPr>
            <p:ph type="title" idx="4294967295"/>
          </p:nvPr>
        </p:nvSpPr>
        <p:spPr>
          <a:xfrm>
            <a:off x="914400" y="0"/>
            <a:ext cx="7772400" cy="1427163"/>
          </a:xfrm>
        </p:spPr>
        <p:txBody>
          <a:bodyPr/>
          <a:lstStyle/>
          <a:p>
            <a:pPr algn="ctr" eaLnBrk="1" fontAlgn="auto" hangingPunct="1">
              <a:spcAft>
                <a:spcPts val="0"/>
              </a:spcAft>
              <a:defRPr/>
            </a:pPr>
            <a:r>
              <a:rPr lang="en-US" sz="4400" dirty="0" smtClean="0">
                <a:solidFill>
                  <a:schemeClr val="tx2">
                    <a:satMod val="200000"/>
                  </a:schemeClr>
                </a:solidFill>
                <a:latin typeface="Edwardian Script ITC" pitchFamily="66" charset="0"/>
              </a:rPr>
              <a:t>Comment on the pictures. Share opinions with your partners.</a:t>
            </a:r>
            <a:endParaRPr lang="ru-RU" sz="4400" dirty="0">
              <a:solidFill>
                <a:schemeClr val="tx2">
                  <a:satMod val="200000"/>
                </a:schemeClr>
              </a:solidFill>
              <a:latin typeface="+mj-lt"/>
            </a:endParaRPr>
          </a:p>
        </p:txBody>
      </p:sp>
      <p:pic>
        <p:nvPicPr>
          <p:cNvPr id="18437" name="Picture 3"/>
          <p:cNvPicPr>
            <a:picLocks noChangeAspect="1" noChangeArrowheads="1"/>
          </p:cNvPicPr>
          <p:nvPr/>
        </p:nvPicPr>
        <p:blipFill>
          <a:blip r:embed="rId5"/>
          <a:srcRect/>
          <a:stretch>
            <a:fillRect/>
          </a:stretch>
        </p:blipFill>
        <p:spPr bwMode="auto">
          <a:xfrm>
            <a:off x="6877050" y="965200"/>
            <a:ext cx="1150938" cy="1023938"/>
          </a:xfrm>
          <a:prstGeom prst="rect">
            <a:avLst/>
          </a:prstGeom>
          <a:noFill/>
          <a:ln w="9525">
            <a:noFill/>
            <a:miter lim="800000"/>
            <a:headEnd/>
            <a:tailEnd/>
          </a:ln>
        </p:spPr>
      </p:pic>
      <p:sp>
        <p:nvSpPr>
          <p:cNvPr id="8203" name="Text Box 14"/>
          <p:cNvSpPr txBox="1">
            <a:spLocks noChangeArrowheads="1"/>
          </p:cNvSpPr>
          <p:nvPr/>
        </p:nvSpPr>
        <p:spPr bwMode="auto">
          <a:xfrm>
            <a:off x="683569" y="1844824"/>
            <a:ext cx="2160239" cy="461665"/>
          </a:xfrm>
          <a:prstGeom prst="rect">
            <a:avLst/>
          </a:prstGeom>
          <a:noFill/>
          <a:ln w="9525">
            <a:noFill/>
            <a:miter lim="800000"/>
            <a:headEnd/>
            <a:tailEnd/>
          </a:ln>
        </p:spPr>
        <p:txBody>
          <a:bodyPr>
            <a:spAutoFit/>
          </a:bodyPr>
          <a:lstStyle/>
          <a:p>
            <a:pPr>
              <a:spcBef>
                <a:spcPct val="50000"/>
              </a:spcBef>
              <a:defRPr/>
            </a:pPr>
            <a:r>
              <a:rPr lang="en-US" sz="2400" dirty="0">
                <a:solidFill>
                  <a:srgbClr val="D0304B"/>
                </a:solidFill>
                <a:effectLst>
                  <a:glow rad="63500">
                    <a:schemeClr val="accent2">
                      <a:satMod val="175000"/>
                      <a:alpha val="40000"/>
                    </a:schemeClr>
                  </a:glow>
                </a:effectLst>
                <a:latin typeface="Alexandra Zeferino Two" pitchFamily="66" charset="0"/>
              </a:rPr>
              <a:t>Is it a family?..</a:t>
            </a:r>
            <a:endParaRPr lang="ru-RU" sz="2400" dirty="0">
              <a:solidFill>
                <a:srgbClr val="D0304B"/>
              </a:solidFill>
              <a:effectLst>
                <a:glow rad="63500">
                  <a:schemeClr val="accent2">
                    <a:satMod val="175000"/>
                    <a:alpha val="40000"/>
                  </a:schemeClr>
                </a:glow>
              </a:effectLst>
              <a:latin typeface="Alexandra Zeferino Two" pitchFamily="66" charset="0"/>
            </a:endParaRPr>
          </a:p>
        </p:txBody>
      </p:sp>
      <p:sp>
        <p:nvSpPr>
          <p:cNvPr id="8205" name="Text Box 16"/>
          <p:cNvSpPr txBox="1">
            <a:spLocks noChangeArrowheads="1"/>
          </p:cNvSpPr>
          <p:nvPr/>
        </p:nvSpPr>
        <p:spPr bwMode="auto">
          <a:xfrm>
            <a:off x="3347864" y="2420889"/>
            <a:ext cx="2592561" cy="461665"/>
          </a:xfrm>
          <a:prstGeom prst="rect">
            <a:avLst/>
          </a:prstGeom>
          <a:noFill/>
          <a:ln w="9525">
            <a:noFill/>
            <a:miter lim="800000"/>
            <a:headEnd/>
            <a:tailEnd/>
          </a:ln>
        </p:spPr>
        <p:txBody>
          <a:bodyPr>
            <a:spAutoFit/>
          </a:bodyPr>
          <a:lstStyle/>
          <a:p>
            <a:pPr algn="ctr">
              <a:spcBef>
                <a:spcPct val="50000"/>
              </a:spcBef>
              <a:defRPr/>
            </a:pPr>
            <a:r>
              <a:rPr lang="en-US" sz="2400" dirty="0">
                <a:solidFill>
                  <a:srgbClr val="D0304B"/>
                </a:solidFill>
                <a:effectLst>
                  <a:glow rad="63500">
                    <a:schemeClr val="accent2">
                      <a:satMod val="175000"/>
                      <a:alpha val="40000"/>
                    </a:schemeClr>
                  </a:glow>
                </a:effectLst>
                <a:latin typeface="Alexandra Zeferino Two" pitchFamily="66" charset="0"/>
              </a:rPr>
              <a:t>Separate ways?</a:t>
            </a:r>
            <a:endParaRPr lang="ru-RU" sz="2400" dirty="0">
              <a:solidFill>
                <a:srgbClr val="D0304B"/>
              </a:solidFill>
              <a:effectLst>
                <a:glow rad="63500">
                  <a:schemeClr val="accent2">
                    <a:satMod val="175000"/>
                    <a:alpha val="40000"/>
                  </a:schemeClr>
                </a:glow>
              </a:effectLst>
              <a:latin typeface="Alexandra Zeferino Two" pitchFamily="66" charset="0"/>
            </a:endParaRPr>
          </a:p>
        </p:txBody>
      </p:sp>
      <p:sp>
        <p:nvSpPr>
          <p:cNvPr id="18" name="TextBox 17"/>
          <p:cNvSpPr txBox="1"/>
          <p:nvPr/>
        </p:nvSpPr>
        <p:spPr>
          <a:xfrm>
            <a:off x="6084168" y="1988840"/>
            <a:ext cx="2880320" cy="461665"/>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Mum + me + Dad…?</a:t>
            </a:r>
            <a:endParaRPr lang="ru-RU" sz="2400" dirty="0">
              <a:solidFill>
                <a:srgbClr val="D0304B"/>
              </a:solidFill>
              <a:effectLst>
                <a:glow rad="63500">
                  <a:schemeClr val="accent2">
                    <a:satMod val="175000"/>
                    <a:alpha val="40000"/>
                  </a:schemeClr>
                </a:glow>
              </a:effectLst>
            </a:endParaRPr>
          </a:p>
        </p:txBody>
      </p:sp>
      <p:sp>
        <p:nvSpPr>
          <p:cNvPr id="18441" name="TextBox 18"/>
          <p:cNvSpPr txBox="1">
            <a:spLocks noChangeArrowheads="1"/>
          </p:cNvSpPr>
          <p:nvPr/>
        </p:nvSpPr>
        <p:spPr bwMode="auto">
          <a:xfrm>
            <a:off x="7885113" y="1844675"/>
            <a:ext cx="431800" cy="369888"/>
          </a:xfrm>
          <a:prstGeom prst="rect">
            <a:avLst/>
          </a:prstGeom>
          <a:noFill/>
          <a:ln w="9525">
            <a:noFill/>
            <a:miter lim="800000"/>
            <a:headEnd/>
            <a:tailEnd/>
          </a:ln>
        </p:spPr>
        <p:txBody>
          <a:bodyPr>
            <a:spAutoFit/>
          </a:bodyPr>
          <a:lstStyle/>
          <a:p>
            <a:r>
              <a:rPr lang="en-US">
                <a:solidFill>
                  <a:srgbClr val="D0304B"/>
                </a:solidFill>
              </a:rPr>
              <a:t>?</a:t>
            </a:r>
            <a:endParaRPr lang="ru-RU">
              <a:solidFill>
                <a:srgbClr val="D0304B"/>
              </a:solidFill>
            </a:endParaRPr>
          </a:p>
        </p:txBody>
      </p:sp>
      <p:sp>
        <p:nvSpPr>
          <p:cNvPr id="20" name="TextBox 19"/>
          <p:cNvSpPr txBox="1"/>
          <p:nvPr/>
        </p:nvSpPr>
        <p:spPr>
          <a:xfrm>
            <a:off x="179512" y="3501008"/>
            <a:ext cx="2880320" cy="461665"/>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Missed opportunities</a:t>
            </a:r>
            <a:r>
              <a:rPr lang="ru-RU" sz="2400" dirty="0">
                <a:solidFill>
                  <a:srgbClr val="D0304B"/>
                </a:solidFill>
                <a:effectLst>
                  <a:glow rad="63500">
                    <a:schemeClr val="accent2">
                      <a:satMod val="175000"/>
                      <a:alpha val="40000"/>
                    </a:schemeClr>
                  </a:glow>
                </a:effectLst>
                <a:latin typeface="Alexandra Zeferino Two"/>
              </a:rPr>
              <a:t>?</a:t>
            </a:r>
            <a:endParaRPr lang="ru-RU" sz="2400" dirty="0">
              <a:solidFill>
                <a:srgbClr val="D0304B"/>
              </a:solidFill>
              <a:effectLst>
                <a:glow rad="63500">
                  <a:schemeClr val="accent2">
                    <a:satMod val="175000"/>
                    <a:alpha val="40000"/>
                  </a:schemeClr>
                </a:glow>
              </a:effectLst>
            </a:endParaRPr>
          </a:p>
        </p:txBody>
      </p:sp>
      <p:sp>
        <p:nvSpPr>
          <p:cNvPr id="21" name="TextBox 20"/>
          <p:cNvSpPr txBox="1"/>
          <p:nvPr/>
        </p:nvSpPr>
        <p:spPr>
          <a:xfrm>
            <a:off x="3059832" y="3861049"/>
            <a:ext cx="2520280" cy="830997"/>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Well-earned senility </a:t>
            </a:r>
            <a:r>
              <a:rPr lang="en-US" dirty="0">
                <a:solidFill>
                  <a:srgbClr val="D0304B"/>
                </a:solidFill>
                <a:effectLst>
                  <a:glow rad="63500">
                    <a:schemeClr val="accent2">
                      <a:satMod val="175000"/>
                      <a:alpha val="40000"/>
                    </a:schemeClr>
                  </a:glow>
                </a:effectLst>
                <a:latin typeface="Alexandra Zeferino Two"/>
              </a:rPr>
              <a:t>(</a:t>
            </a:r>
            <a:r>
              <a:rPr lang="ru-RU" dirty="0">
                <a:solidFill>
                  <a:srgbClr val="D0304B"/>
                </a:solidFill>
                <a:effectLst>
                  <a:glow rad="63500">
                    <a:schemeClr val="accent2">
                      <a:satMod val="175000"/>
                      <a:alpha val="40000"/>
                    </a:schemeClr>
                  </a:glow>
                </a:effectLst>
              </a:rPr>
              <a:t>старость)?</a:t>
            </a:r>
            <a:endParaRPr lang="ru-RU" dirty="0">
              <a:solidFill>
                <a:srgbClr val="D0304B"/>
              </a:solidFill>
              <a:effectLst>
                <a:glow rad="63500">
                  <a:schemeClr val="accent2">
                    <a:satMod val="175000"/>
                    <a:alpha val="40000"/>
                  </a:schemeClr>
                </a:glow>
              </a:effectLst>
            </a:endParaRPr>
          </a:p>
        </p:txBody>
      </p:sp>
      <p:sp>
        <p:nvSpPr>
          <p:cNvPr id="23" name="TextBox 22"/>
          <p:cNvSpPr txBox="1"/>
          <p:nvPr/>
        </p:nvSpPr>
        <p:spPr>
          <a:xfrm>
            <a:off x="6084168" y="2564904"/>
            <a:ext cx="1728192" cy="1569660"/>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Common-law marriage… A norm?</a:t>
            </a:r>
            <a:endParaRPr lang="ru-RU" sz="2400" dirty="0">
              <a:solidFill>
                <a:srgbClr val="D0304B"/>
              </a:solidFill>
              <a:effectLst>
                <a:glow rad="63500">
                  <a:schemeClr val="accent2">
                    <a:satMod val="175000"/>
                    <a:alpha val="40000"/>
                  </a:schemeClr>
                </a:glow>
              </a:effectLst>
            </a:endParaRPr>
          </a:p>
        </p:txBody>
      </p:sp>
      <p:sp>
        <p:nvSpPr>
          <p:cNvPr id="24" name="TextBox 23"/>
          <p:cNvSpPr txBox="1"/>
          <p:nvPr/>
        </p:nvSpPr>
        <p:spPr>
          <a:xfrm>
            <a:off x="467544" y="5733256"/>
            <a:ext cx="2376264" cy="461665"/>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Should I choose? </a:t>
            </a:r>
            <a:endParaRPr lang="ru-RU" sz="2400" dirty="0">
              <a:solidFill>
                <a:srgbClr val="D0304B"/>
              </a:solidFill>
              <a:effectLst>
                <a:glow rad="63500">
                  <a:schemeClr val="accent2">
                    <a:satMod val="175000"/>
                    <a:alpha val="40000"/>
                  </a:schemeClr>
                </a:glow>
              </a:effectLst>
            </a:endParaRPr>
          </a:p>
        </p:txBody>
      </p:sp>
      <p:sp>
        <p:nvSpPr>
          <p:cNvPr id="25" name="TextBox 24"/>
          <p:cNvSpPr txBox="1"/>
          <p:nvPr/>
        </p:nvSpPr>
        <p:spPr>
          <a:xfrm>
            <a:off x="2987824" y="6453336"/>
            <a:ext cx="2592288" cy="461665"/>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A HAPPY family ???</a:t>
            </a:r>
            <a:endParaRPr lang="ru-RU" sz="2400" dirty="0">
              <a:solidFill>
                <a:srgbClr val="D0304B"/>
              </a:solidFill>
              <a:effectLst>
                <a:glow rad="63500">
                  <a:schemeClr val="accent2">
                    <a:satMod val="175000"/>
                    <a:alpha val="40000"/>
                  </a:schemeClr>
                </a:glow>
              </a:effectLst>
            </a:endParaRPr>
          </a:p>
        </p:txBody>
      </p:sp>
      <p:sp>
        <p:nvSpPr>
          <p:cNvPr id="26" name="TextBox 25"/>
          <p:cNvSpPr txBox="1"/>
          <p:nvPr/>
        </p:nvSpPr>
        <p:spPr>
          <a:xfrm>
            <a:off x="6300192" y="5949280"/>
            <a:ext cx="1512168" cy="461665"/>
          </a:xfrm>
          <a:prstGeom prst="rect">
            <a:avLst/>
          </a:prstGeom>
          <a:noFill/>
        </p:spPr>
        <p:txBody>
          <a:bodyPr>
            <a:spAutoFit/>
          </a:bodyPr>
          <a:lstStyle/>
          <a:p>
            <a:pPr>
              <a:defRPr/>
            </a:pPr>
            <a:r>
              <a:rPr lang="en-US" sz="2400" dirty="0">
                <a:solidFill>
                  <a:srgbClr val="D0304B"/>
                </a:solidFill>
                <a:effectLst>
                  <a:glow rad="63500">
                    <a:schemeClr val="accent2">
                      <a:satMod val="175000"/>
                      <a:alpha val="40000"/>
                    </a:schemeClr>
                  </a:glow>
                </a:effectLst>
                <a:latin typeface="Alexandra Zeferino Two"/>
              </a:rPr>
              <a:t>Fifty-fifty?</a:t>
            </a:r>
            <a:endParaRPr lang="ru-RU" sz="2400" dirty="0">
              <a:solidFill>
                <a:srgbClr val="D0304B"/>
              </a:solidFill>
              <a:effectLst>
                <a:glow rad="63500">
                  <a:schemeClr val="accent2">
                    <a:satMod val="175000"/>
                    <a:alpha val="40000"/>
                  </a:schemeClr>
                </a:glow>
              </a:effectLst>
            </a:endParaRPr>
          </a:p>
        </p:txBody>
      </p:sp>
      <p:pic>
        <p:nvPicPr>
          <p:cNvPr id="18448" name="Picture 2"/>
          <p:cNvPicPr>
            <a:picLocks noChangeAspect="1" noChangeArrowheads="1"/>
          </p:cNvPicPr>
          <p:nvPr/>
        </p:nvPicPr>
        <p:blipFill>
          <a:blip r:embed="rId6"/>
          <a:srcRect/>
          <a:stretch>
            <a:fillRect/>
          </a:stretch>
        </p:blipFill>
        <p:spPr bwMode="auto">
          <a:xfrm>
            <a:off x="3592513" y="5013325"/>
            <a:ext cx="1206500" cy="1500188"/>
          </a:xfrm>
          <a:prstGeom prst="rect">
            <a:avLst/>
          </a:prstGeom>
          <a:noFill/>
          <a:ln w="9525">
            <a:noFill/>
            <a:miter lim="800000"/>
            <a:headEnd/>
            <a:tailEnd/>
          </a:ln>
        </p:spPr>
      </p:pic>
      <p:pic>
        <p:nvPicPr>
          <p:cNvPr id="18449" name="Picture 3"/>
          <p:cNvPicPr>
            <a:picLocks noChangeAspect="1" noChangeArrowheads="1"/>
          </p:cNvPicPr>
          <p:nvPr/>
        </p:nvPicPr>
        <p:blipFill>
          <a:blip r:embed="rId7"/>
          <a:srcRect/>
          <a:stretch>
            <a:fillRect/>
          </a:stretch>
        </p:blipFill>
        <p:spPr bwMode="auto">
          <a:xfrm>
            <a:off x="468313" y="4365625"/>
            <a:ext cx="1641475" cy="1230313"/>
          </a:xfrm>
          <a:prstGeom prst="rect">
            <a:avLst/>
          </a:prstGeom>
          <a:noFill/>
          <a:ln w="9525">
            <a:noFill/>
            <a:miter lim="800000"/>
            <a:headEnd/>
            <a:tailEnd/>
          </a:ln>
        </p:spPr>
      </p:pic>
      <p:pic>
        <p:nvPicPr>
          <p:cNvPr id="18450" name="Picture 4"/>
          <p:cNvPicPr>
            <a:picLocks noChangeAspect="1" noChangeArrowheads="1"/>
          </p:cNvPicPr>
          <p:nvPr/>
        </p:nvPicPr>
        <p:blipFill>
          <a:blip r:embed="rId8"/>
          <a:srcRect/>
          <a:stretch>
            <a:fillRect/>
          </a:stretch>
        </p:blipFill>
        <p:spPr bwMode="auto">
          <a:xfrm>
            <a:off x="6227763" y="4543425"/>
            <a:ext cx="1771650" cy="1322388"/>
          </a:xfrm>
          <a:prstGeom prst="rect">
            <a:avLst/>
          </a:prstGeom>
          <a:noFill/>
          <a:ln w="9525">
            <a:noFill/>
            <a:miter lim="800000"/>
            <a:headEnd/>
            <a:tailEnd/>
          </a:ln>
        </p:spPr>
      </p:pic>
      <p:pic>
        <p:nvPicPr>
          <p:cNvPr id="18451" name="Picture 2"/>
          <p:cNvPicPr>
            <a:picLocks noChangeAspect="1" noChangeArrowheads="1"/>
          </p:cNvPicPr>
          <p:nvPr/>
        </p:nvPicPr>
        <p:blipFill>
          <a:blip r:embed="rId9"/>
          <a:srcRect/>
          <a:stretch>
            <a:fillRect/>
          </a:stretch>
        </p:blipFill>
        <p:spPr bwMode="auto">
          <a:xfrm>
            <a:off x="1116013" y="2636838"/>
            <a:ext cx="1295400" cy="862012"/>
          </a:xfrm>
          <a:prstGeom prst="rect">
            <a:avLst/>
          </a:prstGeom>
          <a:noFill/>
          <a:ln w="9525">
            <a:noFill/>
            <a:miter lim="800000"/>
            <a:headEnd/>
            <a:tailEnd/>
          </a:ln>
        </p:spPr>
      </p:pic>
      <p:pic>
        <p:nvPicPr>
          <p:cNvPr id="18452" name="Picture 3"/>
          <p:cNvPicPr>
            <a:picLocks noChangeAspect="1" noChangeArrowheads="1"/>
          </p:cNvPicPr>
          <p:nvPr/>
        </p:nvPicPr>
        <p:blipFill>
          <a:blip r:embed="rId10"/>
          <a:srcRect/>
          <a:stretch>
            <a:fillRect/>
          </a:stretch>
        </p:blipFill>
        <p:spPr bwMode="auto">
          <a:xfrm>
            <a:off x="250825" y="620713"/>
            <a:ext cx="1093788" cy="1160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Diagram group"/>
          <p:cNvGrpSpPr>
            <a:grpSpLocks noGrp="1"/>
          </p:cNvGrpSpPr>
          <p:nvPr>
            <p:ph type="body" idx="1"/>
          </p:nvPr>
        </p:nvGrpSpPr>
        <p:grpSpPr>
          <a:xfrm>
            <a:off x="1331640" y="2636912"/>
            <a:ext cx="2569418" cy="2376263"/>
            <a:chOff x="309324" y="1342143"/>
            <a:chExt cx="2270598" cy="2061613"/>
          </a:xfrm>
          <a:scene3d>
            <a:camera prst="perspectiveLeft" zoom="91000"/>
            <a:lightRig rig="threePt" dir="t">
              <a:rot lat="0" lon="0" rev="20640000"/>
            </a:lightRig>
          </a:scene3d>
        </p:grpSpPr>
        <p:sp>
          <p:nvSpPr>
            <p:cNvPr id="7" name="Овал 6"/>
            <p:cNvSpPr/>
            <p:nvPr/>
          </p:nvSpPr>
          <p:spPr>
            <a:xfrm>
              <a:off x="309324" y="1342143"/>
              <a:ext cx="2270598" cy="2061613"/>
            </a:xfrm>
            <a:prstGeom prst="ellipse">
              <a:avLst/>
            </a:prstGeom>
            <a:blipFill rotWithShape="0">
              <a:blip r:embed="rId2" cstate="print"/>
              <a:stretch>
                <a:fillRect/>
              </a:stretch>
            </a:blipFill>
            <a:sp3d extrusionH="50600" prstMaterial="metal">
              <a:bevelT w="101600" h="80600" prst="relaxedInset"/>
              <a:bevelB w="80600" h="80600" prst="relaxedInset"/>
            </a:sp3d>
          </p:spPr>
          <p:style>
            <a:lnRef idx="0">
              <a:schemeClr val="lt1">
                <a:hueOff val="0"/>
                <a:satOff val="0"/>
                <a:lumOff val="0"/>
                <a:alphaOff val="0"/>
              </a:schemeClr>
            </a:lnRef>
            <a:fillRef idx="1">
              <a:scrgbClr r="0" g="0" b="0"/>
            </a:fillRef>
            <a:effectRef idx="1">
              <a:schemeClr val="accent2">
                <a:shade val="50000"/>
                <a:hueOff val="0"/>
                <a:satOff val="0"/>
                <a:lumOff val="0"/>
                <a:alphaOff val="0"/>
              </a:schemeClr>
            </a:effectRef>
            <a:fontRef idx="minor">
              <a:schemeClr val="dk1"/>
            </a:fontRef>
          </p:style>
        </p:sp>
      </p:grpSp>
      <p:sp>
        <p:nvSpPr>
          <p:cNvPr id="4" name="Заголовок 3"/>
          <p:cNvSpPr>
            <a:spLocks noGrp="1"/>
          </p:cNvSpPr>
          <p:nvPr>
            <p:ph type="title"/>
          </p:nvPr>
        </p:nvSpPr>
        <p:spPr>
          <a:xfrm>
            <a:off x="706902" y="260648"/>
            <a:ext cx="8156448" cy="720080"/>
          </a:xfrm>
        </p:spPr>
        <p:txBody>
          <a:bodyPr/>
          <a:lstStyle/>
          <a:p>
            <a:pPr algn="ctr">
              <a:defRPr/>
            </a:pPr>
            <a:r>
              <a:rPr lang="en-US" dirty="0" smtClean="0">
                <a:ln>
                  <a:solidFill>
                    <a:schemeClr val="tx2"/>
                  </a:solidFill>
                </a:ln>
                <a:effectLst>
                  <a:glow rad="63500">
                    <a:schemeClr val="accent4">
                      <a:satMod val="175000"/>
                      <a:alpha val="40000"/>
                    </a:schemeClr>
                  </a:glow>
                </a:effectLst>
                <a:latin typeface="Edwardian Script ITC" pitchFamily="66" charset="0"/>
              </a:rPr>
              <a:t>How to avoid a family breakdown?</a:t>
            </a:r>
            <a:endParaRPr lang="ru-RU" dirty="0">
              <a:ln>
                <a:solidFill>
                  <a:schemeClr val="tx2"/>
                </a:solidFill>
              </a:ln>
              <a:effectLst>
                <a:glow rad="63500">
                  <a:schemeClr val="accent4">
                    <a:satMod val="175000"/>
                    <a:alpha val="40000"/>
                  </a:schemeClr>
                </a:glow>
              </a:effectLst>
            </a:endParaRPr>
          </a:p>
        </p:txBody>
      </p:sp>
      <p:graphicFrame>
        <p:nvGraphicFramePr>
          <p:cNvPr id="8" name="Схема 7"/>
          <p:cNvGraphicFramePr/>
          <p:nvPr/>
        </p:nvGraphicFramePr>
        <p:xfrm>
          <a:off x="683568" y="1052736"/>
          <a:ext cx="8208912" cy="554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323850" y="404813"/>
            <a:ext cx="1439863" cy="2017712"/>
          </a:xfrm>
          <a:prstGeom prst="rect">
            <a:avLst/>
          </a:prstGeom>
          <a:noFill/>
          <a:ln w="9525">
            <a:solidFill>
              <a:srgbClr val="1C1C1C"/>
            </a:solidFill>
            <a:miter lim="800000"/>
            <a:headEnd/>
            <a:tailEnd/>
          </a:ln>
        </p:spPr>
      </p:pic>
      <p:sp>
        <p:nvSpPr>
          <p:cNvPr id="3" name="Заголовок 2"/>
          <p:cNvSpPr>
            <a:spLocks noGrp="1"/>
          </p:cNvSpPr>
          <p:nvPr>
            <p:ph type="title"/>
          </p:nvPr>
        </p:nvSpPr>
        <p:spPr>
          <a:xfrm>
            <a:off x="706902" y="692696"/>
            <a:ext cx="7753530" cy="596608"/>
          </a:xfrm>
        </p:spPr>
        <p:txBody>
          <a:bodyPr>
            <a:scene3d>
              <a:camera prst="obliqueTopRight"/>
              <a:lightRig rig="threePt" dir="t"/>
            </a:scene3d>
          </a:bodyPr>
          <a:lstStyle/>
          <a:p>
            <a:pPr algn="ctr">
              <a:defRPr/>
            </a:pPr>
            <a:r>
              <a:rPr lang="en-US" sz="9600" dirty="0" smtClean="0">
                <a:effectLst>
                  <a:glow rad="139700">
                    <a:schemeClr val="accent2">
                      <a:satMod val="175000"/>
                      <a:alpha val="40000"/>
                    </a:schemeClr>
                  </a:glow>
                </a:effectLst>
                <a:latin typeface="Edwardian Script ITC" pitchFamily="66" charset="0"/>
              </a:rPr>
              <a:t>Thanks for your attention, great work and productive participation!!!</a:t>
            </a:r>
            <a:endParaRPr lang="ru-RU" sz="9600" dirty="0">
              <a:effectLst>
                <a:glow rad="1397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Выноска-облако 1"/>
          <p:cNvSpPr/>
          <p:nvPr/>
        </p:nvSpPr>
        <p:spPr>
          <a:xfrm>
            <a:off x="539750" y="0"/>
            <a:ext cx="3744913" cy="1844675"/>
          </a:xfrm>
          <a:prstGeom prst="cloudCallou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bg1"/>
                </a:solidFill>
                <a:latin typeface="Arial" pitchFamily="34" charset="0"/>
                <a:cs typeface="Arial" pitchFamily="34" charset="0"/>
              </a:rPr>
              <a:t>I never even believed in divorce until after I got married</a:t>
            </a:r>
            <a:r>
              <a:rPr lang="en-US" i="1" dirty="0">
                <a:solidFill>
                  <a:schemeClr val="bg1"/>
                </a:solidFill>
                <a:latin typeface="Arial" pitchFamily="34" charset="0"/>
                <a:cs typeface="Arial" pitchFamily="34" charset="0"/>
              </a:rPr>
              <a:t>. </a:t>
            </a:r>
            <a:endParaRPr lang="ru-RU" i="1" dirty="0">
              <a:solidFill>
                <a:schemeClr val="bg1"/>
              </a:solidFill>
              <a:latin typeface="Arial" pitchFamily="34" charset="0"/>
              <a:cs typeface="Arial" pitchFamily="34" charset="0"/>
            </a:endParaRPr>
          </a:p>
          <a:p>
            <a:pPr algn="ctr" fontAlgn="auto">
              <a:spcBef>
                <a:spcPts val="0"/>
              </a:spcBef>
              <a:spcAft>
                <a:spcPts val="0"/>
              </a:spcAft>
              <a:defRPr/>
            </a:pPr>
            <a:r>
              <a:rPr lang="en-US" i="1" dirty="0">
                <a:solidFill>
                  <a:schemeClr val="bg1"/>
                </a:solidFill>
                <a:latin typeface="Arial" pitchFamily="34" charset="0"/>
                <a:cs typeface="Arial" pitchFamily="34" charset="0"/>
              </a:rPr>
              <a:t> </a:t>
            </a:r>
            <a:r>
              <a:rPr lang="en-US" sz="2400" i="1" dirty="0">
                <a:solidFill>
                  <a:schemeClr val="bg1"/>
                </a:solidFill>
                <a:latin typeface="Edwardian Script ITC" pitchFamily="66" charset="0"/>
                <a:cs typeface="Arial" pitchFamily="34" charset="0"/>
              </a:rPr>
              <a:t>Diane Ford</a:t>
            </a:r>
            <a:endParaRPr lang="ru-RU" sz="2400" i="1" dirty="0">
              <a:solidFill>
                <a:schemeClr val="bg1"/>
              </a:solidFill>
              <a:latin typeface="Arial" pitchFamily="34" charset="0"/>
              <a:cs typeface="Arial" pitchFamily="34" charset="0"/>
            </a:endParaRPr>
          </a:p>
        </p:txBody>
      </p:sp>
      <p:sp>
        <p:nvSpPr>
          <p:cNvPr id="5" name="Выноска-облако 4"/>
          <p:cNvSpPr/>
          <p:nvPr/>
        </p:nvSpPr>
        <p:spPr>
          <a:xfrm>
            <a:off x="4103688" y="0"/>
            <a:ext cx="5040312" cy="2016125"/>
          </a:xfrm>
          <a:prstGeom prst="cloudCallou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bg1"/>
                </a:solidFill>
                <a:latin typeface="Arial" pitchFamily="34" charset="0"/>
                <a:cs typeface="Arial" pitchFamily="34" charset="0"/>
              </a:rPr>
              <a:t>Don’t marry the person you think you can live with; marry only the individual you think you can’t live without. </a:t>
            </a:r>
            <a:endParaRPr lang="ru-RU" dirty="0">
              <a:solidFill>
                <a:schemeClr val="bg1"/>
              </a:solidFill>
              <a:latin typeface="Arial" pitchFamily="34" charset="0"/>
              <a:cs typeface="Arial" pitchFamily="34" charset="0"/>
            </a:endParaRPr>
          </a:p>
          <a:p>
            <a:pPr algn="ctr" fontAlgn="auto">
              <a:spcBef>
                <a:spcPts val="0"/>
              </a:spcBef>
              <a:spcAft>
                <a:spcPts val="0"/>
              </a:spcAft>
              <a:defRPr/>
            </a:pPr>
            <a:r>
              <a:rPr lang="en-US" sz="2400" dirty="0">
                <a:solidFill>
                  <a:schemeClr val="bg1"/>
                </a:solidFill>
                <a:latin typeface="Edwardian Script ITC" pitchFamily="66" charset="0"/>
              </a:rPr>
              <a:t>James C. Dobson</a:t>
            </a:r>
            <a:endParaRPr lang="ru-RU" sz="2400" dirty="0">
              <a:solidFill>
                <a:schemeClr val="bg1"/>
              </a:solidFill>
            </a:endParaRPr>
          </a:p>
        </p:txBody>
      </p:sp>
      <p:sp>
        <p:nvSpPr>
          <p:cNvPr id="8" name="Овальная выноска 7"/>
          <p:cNvSpPr/>
          <p:nvPr/>
        </p:nvSpPr>
        <p:spPr>
          <a:xfrm>
            <a:off x="0" y="1700213"/>
            <a:ext cx="4608513" cy="2305050"/>
          </a:xfrm>
          <a:prstGeom prst="wedgeEllipseCallout">
            <a:avLst/>
          </a:pr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bg1"/>
                </a:solidFill>
                <a:latin typeface="Arial" pitchFamily="34" charset="0"/>
                <a:cs typeface="Arial" pitchFamily="34" charset="0"/>
              </a:rPr>
              <a:t>Success in marriage does not come merely through finding the right mate, but through being the right mate. </a:t>
            </a:r>
            <a:endParaRPr lang="ru-RU" dirty="0">
              <a:solidFill>
                <a:schemeClr val="bg1"/>
              </a:solidFill>
              <a:latin typeface="Arial" pitchFamily="34" charset="0"/>
              <a:cs typeface="Arial" pitchFamily="34" charset="0"/>
            </a:endParaRPr>
          </a:p>
          <a:p>
            <a:pPr algn="ctr" fontAlgn="auto">
              <a:spcBef>
                <a:spcPts val="0"/>
              </a:spcBef>
              <a:spcAft>
                <a:spcPts val="0"/>
              </a:spcAft>
              <a:defRPr/>
            </a:pPr>
            <a:r>
              <a:rPr lang="en-US" sz="2000" dirty="0">
                <a:solidFill>
                  <a:schemeClr val="bg1"/>
                </a:solidFill>
                <a:latin typeface="Edwardian Script ITC" pitchFamily="66" charset="0"/>
              </a:rPr>
              <a:t>R. Brickner</a:t>
            </a:r>
            <a:endParaRPr lang="ru-RU" sz="2000" dirty="0">
              <a:solidFill>
                <a:schemeClr val="bg1"/>
              </a:solidFill>
            </a:endParaRPr>
          </a:p>
        </p:txBody>
      </p:sp>
      <p:sp>
        <p:nvSpPr>
          <p:cNvPr id="9" name="Овальная выноска 8"/>
          <p:cNvSpPr/>
          <p:nvPr/>
        </p:nvSpPr>
        <p:spPr>
          <a:xfrm>
            <a:off x="4284663" y="1989138"/>
            <a:ext cx="5146675" cy="2808287"/>
          </a:xfrm>
          <a:prstGeom prst="wedgeEllipse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bg1"/>
                </a:solidFill>
                <a:latin typeface="Arial" pitchFamily="34" charset="0"/>
                <a:cs typeface="Arial" pitchFamily="34" charset="0"/>
              </a:rPr>
              <a:t>Never get married in college; it’s hard to get a start if a prospective employer finds you’ve already made one mistake. </a:t>
            </a:r>
            <a:endParaRPr lang="ru-RU" dirty="0">
              <a:latin typeface="Arial" pitchFamily="34" charset="0"/>
              <a:cs typeface="Arial" pitchFamily="34" charset="0"/>
            </a:endParaRPr>
          </a:p>
          <a:p>
            <a:pPr algn="ctr" fontAlgn="auto">
              <a:spcBef>
                <a:spcPts val="0"/>
              </a:spcBef>
              <a:spcAft>
                <a:spcPts val="0"/>
              </a:spcAft>
              <a:defRPr/>
            </a:pPr>
            <a:r>
              <a:rPr lang="en-US" sz="2400" dirty="0">
                <a:solidFill>
                  <a:schemeClr val="bg1"/>
                </a:solidFill>
                <a:latin typeface="Edwardian Script ITC" pitchFamily="66" charset="0"/>
              </a:rPr>
              <a:t>Elbert Hubbard</a:t>
            </a:r>
            <a:endParaRPr lang="ru-RU" sz="2400" dirty="0">
              <a:solidFill>
                <a:schemeClr val="bg1"/>
              </a:solidFill>
            </a:endParaRPr>
          </a:p>
        </p:txBody>
      </p:sp>
      <p:sp>
        <p:nvSpPr>
          <p:cNvPr id="12" name="Выноска-облако 11"/>
          <p:cNvSpPr/>
          <p:nvPr/>
        </p:nvSpPr>
        <p:spPr>
          <a:xfrm>
            <a:off x="1258888" y="3789363"/>
            <a:ext cx="4176712" cy="2303462"/>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bg1"/>
                </a:solidFill>
                <a:latin typeface="Arial" pitchFamily="34" charset="0"/>
                <a:cs typeface="Arial" pitchFamily="34" charset="0"/>
              </a:rPr>
              <a:t>Marriage is a book of which the first chapter is written in poetry and the remaining chapters in prose. </a:t>
            </a:r>
            <a:endParaRPr lang="ru-RU" dirty="0">
              <a:solidFill>
                <a:schemeClr val="bg1"/>
              </a:solidFill>
              <a:latin typeface="Arial" pitchFamily="34" charset="0"/>
              <a:cs typeface="Arial" pitchFamily="34" charset="0"/>
            </a:endParaRPr>
          </a:p>
          <a:p>
            <a:pPr algn="ctr" fontAlgn="auto">
              <a:spcBef>
                <a:spcPts val="0"/>
              </a:spcBef>
              <a:spcAft>
                <a:spcPts val="0"/>
              </a:spcAft>
              <a:defRPr/>
            </a:pPr>
            <a:r>
              <a:rPr lang="en-US" sz="2400" dirty="0">
                <a:solidFill>
                  <a:schemeClr val="bg1"/>
                </a:solidFill>
                <a:latin typeface="Edwardian Script ITC" pitchFamily="66" charset="0"/>
              </a:rPr>
              <a:t>Beverley Nichols</a:t>
            </a:r>
            <a:endParaRPr lang="ru-RU" sz="2400" dirty="0">
              <a:solidFill>
                <a:schemeClr val="bg1"/>
              </a:solidFill>
            </a:endParaRPr>
          </a:p>
        </p:txBody>
      </p:sp>
      <p:sp>
        <p:nvSpPr>
          <p:cNvPr id="7" name="Выноска-облако 6"/>
          <p:cNvSpPr/>
          <p:nvPr/>
        </p:nvSpPr>
        <p:spPr>
          <a:xfrm>
            <a:off x="5508625" y="4437063"/>
            <a:ext cx="3167063" cy="1989137"/>
          </a:xfrm>
          <a:prstGeom prst="cloudCallou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chemeClr val="bg1"/>
              </a:solidFill>
              <a:latin typeface="Arial" pitchFamily="34" charset="0"/>
              <a:cs typeface="Arial" pitchFamily="34" charset="0"/>
            </a:endParaRPr>
          </a:p>
          <a:p>
            <a:pPr algn="ctr" fontAlgn="auto">
              <a:spcBef>
                <a:spcPts val="0"/>
              </a:spcBef>
              <a:spcAft>
                <a:spcPts val="0"/>
              </a:spcAft>
              <a:defRPr/>
            </a:pPr>
            <a:r>
              <a:rPr lang="en-US" dirty="0">
                <a:solidFill>
                  <a:schemeClr val="bg1"/>
                </a:solidFill>
                <a:latin typeface="Arial" pitchFamily="34" charset="0"/>
                <a:cs typeface="Arial" pitchFamily="34" charset="0"/>
              </a:rPr>
              <a:t>A good marriage would be between a blind wife and a deaf husband.  </a:t>
            </a:r>
            <a:r>
              <a:rPr lang="en-US" sz="2000" dirty="0">
                <a:solidFill>
                  <a:schemeClr val="bg1"/>
                </a:solidFill>
                <a:latin typeface="Edwardian Script ITC" pitchFamily="66" charset="0"/>
              </a:rPr>
              <a:t>Michel de Montaigne</a:t>
            </a:r>
            <a:endParaRPr lang="ru-RU" sz="2000" dirty="0">
              <a:solidFill>
                <a:schemeClr val="bg1"/>
              </a:solidFill>
            </a:endParaRPr>
          </a:p>
        </p:txBody>
      </p:sp>
      <p:pic>
        <p:nvPicPr>
          <p:cNvPr id="1026" name="Picture 2"/>
          <p:cNvPicPr>
            <a:picLocks noChangeAspect="1" noChangeArrowheads="1"/>
          </p:cNvPicPr>
          <p:nvPr/>
        </p:nvPicPr>
        <p:blipFill>
          <a:blip r:embed="rId2" cstate="print"/>
          <a:srcRect/>
          <a:stretch>
            <a:fillRect/>
          </a:stretch>
        </p:blipFill>
        <p:spPr bwMode="auto">
          <a:xfrm>
            <a:off x="4355976" y="5517232"/>
            <a:ext cx="1390479" cy="1197099"/>
          </a:xfrm>
          <a:prstGeom prst="rect">
            <a:avLst/>
          </a:prstGeom>
          <a:solidFill>
            <a:schemeClr val="accent2"/>
          </a:solidFill>
          <a:ln w="9525">
            <a:noFill/>
            <a:miter lim="800000"/>
            <a:headEnd/>
            <a:tailEnd/>
          </a:ln>
          <a:effectLst>
            <a:glow rad="228600">
              <a:schemeClr val="accent5">
                <a:satMod val="175000"/>
                <a:alpha val="40000"/>
              </a:schemeClr>
            </a:glo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971550" y="188913"/>
            <a:ext cx="7473950" cy="914400"/>
          </a:xfrm>
        </p:spPr>
        <p:txBody>
          <a:bodyPr/>
          <a:lstStyle/>
          <a:p>
            <a:pPr eaLnBrk="1" fontAlgn="auto" hangingPunct="1">
              <a:spcAft>
                <a:spcPts val="0"/>
              </a:spcAft>
              <a:defRPr/>
            </a:pPr>
            <a:r>
              <a:rPr lang="en-US" sz="4400" dirty="0" smtClean="0">
                <a:solidFill>
                  <a:schemeClr val="accent2">
                    <a:lumMod val="60000"/>
                    <a:lumOff val="40000"/>
                  </a:schemeClr>
                </a:solidFill>
                <a:effectLst>
                  <a:glow rad="139700">
                    <a:schemeClr val="accent5">
                      <a:satMod val="175000"/>
                      <a:alpha val="40000"/>
                    </a:schemeClr>
                  </a:glow>
                </a:effectLst>
                <a:latin typeface="Edwardian Script ITC" pitchFamily="66" charset="0"/>
              </a:rPr>
              <a:t>Listen to the words and repeat them after the speaker:</a:t>
            </a:r>
            <a:br>
              <a:rPr lang="en-US" sz="4400" dirty="0" smtClean="0">
                <a:solidFill>
                  <a:schemeClr val="accent2">
                    <a:lumMod val="60000"/>
                    <a:lumOff val="40000"/>
                  </a:schemeClr>
                </a:solidFill>
                <a:effectLst>
                  <a:glow rad="139700">
                    <a:schemeClr val="accent5">
                      <a:satMod val="175000"/>
                      <a:alpha val="40000"/>
                    </a:schemeClr>
                  </a:glow>
                </a:effectLst>
                <a:latin typeface="Edwardian Script ITC" pitchFamily="66" charset="0"/>
              </a:rPr>
            </a:br>
            <a:r>
              <a:rPr lang="en-US" sz="3600" dirty="0" smtClean="0">
                <a:solidFill>
                  <a:schemeClr val="tx2">
                    <a:satMod val="200000"/>
                  </a:schemeClr>
                </a:solidFill>
                <a:latin typeface="Edwardian Script ITC" pitchFamily="66" charset="0"/>
              </a:rPr>
              <a:t>1. anthropologist    </a:t>
            </a:r>
            <a:r>
              <a:rPr lang="es-ES" sz="2000" dirty="0" smtClean="0">
                <a:solidFill>
                  <a:schemeClr val="tx2">
                    <a:lumMod val="50000"/>
                  </a:schemeClr>
                </a:solidFill>
                <a:latin typeface="Arial" pitchFamily="34" charset="0"/>
                <a:cs typeface="Arial" pitchFamily="34" charset="0"/>
              </a:rPr>
              <a:t>/ˌæn</a:t>
            </a:r>
            <a:r>
              <a:rPr lang="el-GR" sz="2000" dirty="0" smtClean="0">
                <a:solidFill>
                  <a:schemeClr val="tx2">
                    <a:lumMod val="50000"/>
                  </a:schemeClr>
                </a:solidFill>
                <a:latin typeface="Arial" pitchFamily="34" charset="0"/>
                <a:cs typeface="Arial" pitchFamily="34" charset="0"/>
              </a:rPr>
              <a:t>θ</a:t>
            </a:r>
            <a:r>
              <a:rPr lang="es-ES" sz="2000" dirty="0" smtClean="0">
                <a:solidFill>
                  <a:schemeClr val="tx2">
                    <a:lumMod val="50000"/>
                  </a:schemeClr>
                </a:solidFill>
                <a:latin typeface="Arial" pitchFamily="34" charset="0"/>
                <a:cs typeface="Arial" pitchFamily="34" charset="0"/>
              </a:rPr>
              <a:t>rəˈpɒlədʒɪst/</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2. bureaucracy  </a:t>
            </a:r>
            <a:r>
              <a:rPr lang="es-ES" sz="2000" dirty="0" smtClean="0">
                <a:solidFill>
                  <a:schemeClr val="tx2">
                    <a:lumMod val="50000"/>
                  </a:schemeClr>
                </a:solidFill>
                <a:latin typeface="Arial" pitchFamily="34" charset="0"/>
                <a:cs typeface="Arial" pitchFamily="34" charset="0"/>
              </a:rPr>
              <a:t>/bjʊəˈrɒkrəsi/</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3.child rearing  </a:t>
            </a:r>
            <a:r>
              <a:rPr lang="es-ES" sz="2000" dirty="0" smtClean="0">
                <a:solidFill>
                  <a:schemeClr val="tx2">
                    <a:lumMod val="50000"/>
                  </a:schemeClr>
                </a:solidFill>
                <a:latin typeface="Arial" pitchFamily="34" charset="0"/>
                <a:cs typeface="Arial" pitchFamily="34" charset="0"/>
              </a:rPr>
              <a:t>/ˈtʃaɪldˌrɪərɪŋ/</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4.divorce    </a:t>
            </a:r>
            <a:r>
              <a:rPr lang="es-ES" sz="2000" dirty="0" smtClean="0">
                <a:solidFill>
                  <a:schemeClr val="tx2">
                    <a:lumMod val="50000"/>
                  </a:schemeClr>
                </a:solidFill>
                <a:latin typeface="Arial" pitchFamily="34" charset="0"/>
                <a:cs typeface="Arial" pitchFamily="34" charset="0"/>
              </a:rPr>
              <a:t>/dɪˈvɔːs/</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5. government resources  </a:t>
            </a:r>
            <a:r>
              <a:rPr lang="es-ES" sz="2000" dirty="0" smtClean="0">
                <a:solidFill>
                  <a:schemeClr val="tx2">
                    <a:lumMod val="50000"/>
                  </a:schemeClr>
                </a:solidFill>
                <a:latin typeface="Arial" pitchFamily="34" charset="0"/>
                <a:cs typeface="Arial" pitchFamily="34" charset="0"/>
              </a:rPr>
              <a:t>/ˈgʌvənmənt  rɪˈzɔːsiz/</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6. identity   </a:t>
            </a:r>
            <a:r>
              <a:rPr lang="es-ES" sz="2000" dirty="0" smtClean="0">
                <a:solidFill>
                  <a:schemeClr val="tx2">
                    <a:lumMod val="50000"/>
                  </a:schemeClr>
                </a:solidFill>
                <a:latin typeface="Arial" pitchFamily="34" charset="0"/>
                <a:cs typeface="Arial" pitchFamily="34" charset="0"/>
              </a:rPr>
              <a:t>/aɪˈdentɪti/</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7. inner circle  </a:t>
            </a:r>
            <a:r>
              <a:rPr lang="es-ES" sz="2000" dirty="0" smtClean="0">
                <a:solidFill>
                  <a:schemeClr val="tx2">
                    <a:lumMod val="50000"/>
                  </a:schemeClr>
                </a:solidFill>
                <a:latin typeface="Arial" pitchFamily="34" charset="0"/>
                <a:cs typeface="Arial" pitchFamily="34" charset="0"/>
              </a:rPr>
              <a:t>/ˈɪnəˈsɜːkl ̩/</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8. nursing home  </a:t>
            </a:r>
            <a:r>
              <a:rPr lang="es-ES" sz="2000" dirty="0" smtClean="0">
                <a:solidFill>
                  <a:schemeClr val="tx2">
                    <a:lumMod val="50000"/>
                  </a:schemeClr>
                </a:solidFill>
                <a:latin typeface="Arial" pitchFamily="34" charset="0"/>
                <a:cs typeface="Arial" pitchFamily="34" charset="0"/>
              </a:rPr>
              <a:t>/ˈnɜːsɪŋ ʹ</a:t>
            </a:r>
            <a:r>
              <a:rPr lang="es-ES" sz="2000" dirty="0" smtClean="0">
                <a:solidFill>
                  <a:schemeClr val="tx2">
                    <a:lumMod val="50000"/>
                  </a:schemeClr>
                </a:solidFill>
                <a:latin typeface="+mj-lt"/>
              </a:rPr>
              <a:t>həʊm</a:t>
            </a:r>
            <a:r>
              <a:rPr lang="es-ES" sz="2000" dirty="0" smtClean="0">
                <a:solidFill>
                  <a:schemeClr val="tx2">
                    <a:lumMod val="50000"/>
                  </a:schemeClr>
                </a:solidFill>
                <a:latin typeface="Arial" pitchFamily="34" charset="0"/>
                <a:cs typeface="Arial" pitchFamily="34" charset="0"/>
              </a:rPr>
              <a:t>/</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9. productive household    </a:t>
            </a:r>
            <a:r>
              <a:rPr lang="es-ES" sz="2000" dirty="0" smtClean="0">
                <a:solidFill>
                  <a:schemeClr val="tx2">
                    <a:lumMod val="50000"/>
                  </a:schemeClr>
                </a:solidFill>
                <a:latin typeface="Arial" pitchFamily="34" charset="0"/>
                <a:cs typeface="Arial" pitchFamily="34" charset="0"/>
              </a:rPr>
              <a:t>/prəˈdʌktɪvˈhaʊshəʊld/</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r>
              <a:rPr lang="en-US" sz="3600" dirty="0" smtClean="0">
                <a:solidFill>
                  <a:schemeClr val="tx2">
                    <a:satMod val="200000"/>
                  </a:schemeClr>
                </a:solidFill>
                <a:latin typeface="Edwardian Script ITC" pitchFamily="66" charset="0"/>
              </a:rPr>
              <a:t>10. value     </a:t>
            </a:r>
            <a:r>
              <a:rPr lang="es-ES" sz="2000" dirty="0" smtClean="0">
                <a:solidFill>
                  <a:schemeClr val="tx2">
                    <a:lumMod val="25000"/>
                  </a:schemeClr>
                </a:solidFill>
                <a:latin typeface="Arial" pitchFamily="34" charset="0"/>
                <a:cs typeface="Arial" pitchFamily="34" charset="0"/>
              </a:rPr>
              <a:t>/ˈvæljuː/</a:t>
            </a:r>
            <a:r>
              <a:rPr lang="en-US" sz="3600" dirty="0" smtClean="0">
                <a:solidFill>
                  <a:schemeClr val="tx2">
                    <a:satMod val="200000"/>
                  </a:schemeClr>
                </a:solidFill>
                <a:latin typeface="Edwardian Script ITC" pitchFamily="66" charset="0"/>
              </a:rPr>
              <a:t/>
            </a:r>
            <a:br>
              <a:rPr lang="en-US" sz="3600" dirty="0" smtClean="0">
                <a:solidFill>
                  <a:schemeClr val="tx2">
                    <a:satMod val="200000"/>
                  </a:schemeClr>
                </a:solidFill>
                <a:latin typeface="Edwardian Script ITC" pitchFamily="66" charset="0"/>
              </a:rPr>
            </a:br>
            <a:endParaRPr lang="ru-RU" sz="3600" dirty="0">
              <a:solidFill>
                <a:schemeClr val="tx2">
                  <a:satMod val="200000"/>
                </a:schemeClr>
              </a:solidFill>
              <a:latin typeface="+mj-lt"/>
            </a:endParaRPr>
          </a:p>
        </p:txBody>
      </p:sp>
      <p:pic>
        <p:nvPicPr>
          <p:cNvPr id="9219" name="сл4.mp3">
            <a:hlinkClick r:id="" action="ppaction://media"/>
          </p:cNvPr>
          <p:cNvPicPr>
            <a:picLocks noRot="1" noChangeAspect="1" noChangeArrowheads="1"/>
          </p:cNvPicPr>
          <p:nvPr>
            <a:audioFile r:link="rId1"/>
          </p:nvPr>
        </p:nvPicPr>
        <p:blipFill>
          <a:blip r:embed="rId3"/>
          <a:srcRect/>
          <a:stretch>
            <a:fillRect/>
          </a:stretch>
        </p:blipFill>
        <p:spPr bwMode="auto">
          <a:xfrm>
            <a:off x="827088" y="549275"/>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219"/>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4392" fill="hold"/>
                                        <p:tgtEl>
                                          <p:spTgt spid="9219"/>
                                        </p:tgtEl>
                                      </p:cBhvr>
                                    </p:cmd>
                                  </p:childTnLst>
                                </p:cTn>
                              </p:par>
                            </p:childTnLst>
                          </p:cTn>
                        </p:par>
                      </p:childTnLst>
                    </p:cTn>
                  </p:par>
                </p:childTnLst>
              </p:cTn>
              <p:nextCondLst>
                <p:cond evt="onClick" delay="0">
                  <p:tgtEl>
                    <p:spTgt spid="9219"/>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21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468313" y="2135188"/>
            <a:ext cx="8675687" cy="4524375"/>
          </a:xfrm>
          <a:prstGeom prst="rect">
            <a:avLst/>
          </a:prstGeom>
          <a:noFill/>
          <a:ln w="9525">
            <a:noFill/>
            <a:miter lim="800000"/>
            <a:headEnd/>
            <a:tailEnd/>
          </a:ln>
          <a:effectLst/>
        </p:spPr>
        <p:txBody>
          <a:bodyPr anchor="ctr">
            <a:spAutoFit/>
          </a:bodyPr>
          <a:lstStyle/>
          <a:p>
            <a:pPr marL="342900" indent="-342900" algn="just">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when a marriage is ended by an official or legal process</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someone who scientifically studies humans, their customs, beliefs and relationships</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the practice of looking after children until they are old enough to look after themselves</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resulting in or providing a large amount or supply of something  in a family</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the small group of people who control an organization, political party, etc</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a place where very old people who are ill live and receive medical treatment and care</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a system for controlling or managing a country, company or organization that is operated by a large number of officials who are employed to follow rules carefully</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a useful or valuable possession or quality of a country/government</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who a person is, or the qualities of a person or group which make them different from others</a:t>
            </a:r>
            <a:endParaRPr lang="ru-RU" dirty="0">
              <a:solidFill>
                <a:schemeClr val="accent3">
                  <a:lumMod val="40000"/>
                  <a:lumOff val="60000"/>
                </a:schemeClr>
              </a:solidFill>
              <a:latin typeface="Constantia" pitchFamily="18" charset="0"/>
              <a:cs typeface="Arial" pitchFamily="34" charset="0"/>
            </a:endParaRPr>
          </a:p>
          <a:p>
            <a:pPr marL="342900" indent="-342900" algn="just" eaLnBrk="0" hangingPunct="0">
              <a:buFont typeface="+mj-lt"/>
              <a:buAutoNum type="alphaUcPeriod"/>
              <a:defRPr/>
            </a:pPr>
            <a:r>
              <a:rPr lang="en-US" dirty="0">
                <a:solidFill>
                  <a:schemeClr val="accent3">
                    <a:lumMod val="40000"/>
                    <a:lumOff val="60000"/>
                  </a:schemeClr>
                </a:solidFill>
                <a:latin typeface="Constantia" pitchFamily="18" charset="0"/>
                <a:ea typeface="Calibri" pitchFamily="34" charset="0"/>
                <a:cs typeface="Times New Roman" pitchFamily="18" charset="0"/>
              </a:rPr>
              <a:t>the beliefs people have about what is right and wrong and what is most important in life, which control their behavior</a:t>
            </a:r>
            <a:endParaRPr lang="en-US" dirty="0">
              <a:solidFill>
                <a:schemeClr val="accent3">
                  <a:lumMod val="40000"/>
                  <a:lumOff val="60000"/>
                </a:schemeClr>
              </a:solidFill>
              <a:latin typeface="Constantia" pitchFamily="18" charset="0"/>
              <a:cs typeface="Arial" pitchFamily="34" charset="0"/>
            </a:endParaRPr>
          </a:p>
        </p:txBody>
      </p:sp>
      <p:sp>
        <p:nvSpPr>
          <p:cNvPr id="3" name="Заголовок 2"/>
          <p:cNvSpPr>
            <a:spLocks noGrp="1"/>
          </p:cNvSpPr>
          <p:nvPr>
            <p:ph type="title" idx="4294967295"/>
          </p:nvPr>
        </p:nvSpPr>
        <p:spPr/>
        <p:txBody>
          <a:bodyPr/>
          <a:lstStyle/>
          <a:p>
            <a:pPr eaLnBrk="1" fontAlgn="auto" hangingPunct="1">
              <a:spcAft>
                <a:spcPts val="0"/>
              </a:spcAft>
              <a:defRPr/>
            </a:pPr>
            <a:r>
              <a:rPr lang="en-US" dirty="0" smtClean="0">
                <a:solidFill>
                  <a:schemeClr val="tx2">
                    <a:satMod val="200000"/>
                  </a:schemeClr>
                </a:solidFill>
                <a:effectLst>
                  <a:glow rad="139700">
                    <a:schemeClr val="accent2">
                      <a:satMod val="175000"/>
                      <a:alpha val="40000"/>
                    </a:schemeClr>
                  </a:glow>
                </a:effectLst>
                <a:latin typeface="Edwardian Script ITC" pitchFamily="66" charset="0"/>
              </a:rPr>
              <a:t>Work in groups. Match the words in your cards with the following definitions. </a:t>
            </a:r>
            <a:endParaRPr lang="ru-RU" dirty="0">
              <a:solidFill>
                <a:schemeClr val="tx2">
                  <a:satMod val="200000"/>
                </a:schemeClr>
              </a:solidFill>
              <a:effectLst>
                <a:glow rad="139700">
                  <a:schemeClr val="accent2">
                    <a:satMod val="175000"/>
                    <a:alpha val="40000"/>
                  </a:schemeClr>
                </a:glow>
              </a:effectLst>
              <a:latin typeface="+mj-lt"/>
            </a:endParaRPr>
          </a:p>
        </p:txBody>
      </p:sp>
      <p:pic>
        <p:nvPicPr>
          <p:cNvPr id="10245" name="сл5.mp3">
            <a:hlinkClick r:id="" action="ppaction://media"/>
          </p:cNvPr>
          <p:cNvPicPr>
            <a:picLocks noRot="1" noChangeAspect="1" noChangeArrowheads="1"/>
          </p:cNvPicPr>
          <p:nvPr>
            <a:audioFile r:link="rId1"/>
          </p:nvPr>
        </p:nvPicPr>
        <p:blipFill>
          <a:blip r:embed="rId3"/>
          <a:srcRect/>
          <a:stretch>
            <a:fillRect/>
          </a:stretch>
        </p:blipFill>
        <p:spPr bwMode="auto">
          <a:xfrm>
            <a:off x="611188" y="6921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24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4704" fill="hold"/>
                                        <p:tgtEl>
                                          <p:spTgt spid="10245"/>
                                        </p:tgtEl>
                                      </p:cBhvr>
                                    </p:cmd>
                                  </p:childTnLst>
                                </p:cTn>
                              </p:par>
                            </p:childTnLst>
                          </p:cTn>
                        </p:par>
                      </p:childTnLst>
                    </p:cTn>
                  </p:par>
                </p:childTnLst>
              </p:cTn>
              <p:nextCondLst>
                <p:cond evt="onClick" delay="0">
                  <p:tgtEl>
                    <p:spTgt spid="1024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24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116013" y="404813"/>
            <a:ext cx="7772400" cy="1223962"/>
          </a:xfrm>
        </p:spPr>
        <p:txBody>
          <a:bodyPr/>
          <a:lstStyle/>
          <a:p>
            <a:pPr eaLnBrk="1" fontAlgn="auto" hangingPunct="1">
              <a:spcAft>
                <a:spcPts val="0"/>
              </a:spcAft>
              <a:defRPr/>
            </a:pPr>
            <a:r>
              <a:rPr lang="en-US" dirty="0" smtClean="0">
                <a:solidFill>
                  <a:schemeClr val="tx2">
                    <a:satMod val="200000"/>
                  </a:schemeClr>
                </a:solidFill>
                <a:effectLst>
                  <a:glow rad="101600">
                    <a:schemeClr val="accent2">
                      <a:satMod val="175000"/>
                      <a:alpha val="40000"/>
                    </a:schemeClr>
                  </a:glow>
                </a:effectLst>
                <a:latin typeface="Edwardian Script ITC" pitchFamily="66" charset="0"/>
              </a:rPr>
              <a:t>Check  your </a:t>
            </a:r>
            <a:r>
              <a:rPr lang="en-US" dirty="0" smtClean="0">
                <a:solidFill>
                  <a:schemeClr val="tx2">
                    <a:satMod val="200000"/>
                  </a:schemeClr>
                </a:solidFill>
                <a:effectLst>
                  <a:glow rad="139700">
                    <a:schemeClr val="accent2">
                      <a:satMod val="175000"/>
                      <a:alpha val="40000"/>
                    </a:schemeClr>
                  </a:glow>
                </a:effectLst>
                <a:latin typeface="Edwardian Script ITC" pitchFamily="66" charset="0"/>
              </a:rPr>
              <a:t>answers</a:t>
            </a:r>
            <a:r>
              <a:rPr lang="en-US" dirty="0" smtClean="0">
                <a:solidFill>
                  <a:schemeClr val="tx2">
                    <a:satMod val="200000"/>
                  </a:schemeClr>
                </a:solidFill>
                <a:latin typeface="Edwardian Script ITC" pitchFamily="66" charset="0"/>
              </a:rPr>
              <a:t>:</a:t>
            </a:r>
            <a:br>
              <a:rPr lang="en-US" dirty="0" smtClean="0">
                <a:solidFill>
                  <a:schemeClr val="tx2">
                    <a:satMod val="200000"/>
                  </a:schemeClr>
                </a:solidFill>
                <a:latin typeface="Edwardian Script ITC" pitchFamily="66" charset="0"/>
              </a:rPr>
            </a:br>
            <a:r>
              <a:rPr lang="en-US" sz="3200" b="1" dirty="0" smtClean="0">
                <a:solidFill>
                  <a:schemeClr val="tx2">
                    <a:satMod val="200000"/>
                  </a:schemeClr>
                </a:solidFill>
                <a:latin typeface="Arabic Typesetting" pitchFamily="66" charset="-78"/>
                <a:cs typeface="Arabic Typesetting" pitchFamily="66" charset="-78"/>
              </a:rPr>
              <a:t>1. B</a:t>
            </a:r>
            <a:r>
              <a:rPr lang="ru-RU" sz="3200" b="1" dirty="0" smtClean="0">
                <a:solidFill>
                  <a:schemeClr val="tx2">
                    <a:satMod val="200000"/>
                  </a:schemeClr>
                </a:solidFill>
                <a:latin typeface="Edwardian Script ITC" pitchFamily="66" charset="0"/>
                <a:cs typeface="Arabic Typesetting" pitchFamily="66" charset="-78"/>
              </a:rPr>
              <a:t/>
            </a:r>
            <a:br>
              <a:rPr lang="ru-RU" sz="3200" b="1" dirty="0" smtClean="0">
                <a:solidFill>
                  <a:schemeClr val="tx2">
                    <a:satMod val="200000"/>
                  </a:schemeClr>
                </a:solidFill>
                <a:latin typeface="Edwardian Script ITC" pitchFamily="66" charset="0"/>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2. G</a:t>
            </a:r>
            <a:br>
              <a:rPr lang="en-US" sz="3200" b="1" dirty="0" smtClean="0">
                <a:solidFill>
                  <a:schemeClr val="tx2">
                    <a:satMod val="200000"/>
                  </a:schemeClr>
                </a:solidFill>
                <a:latin typeface="Arabic Typesetting" pitchFamily="66" charset="-78"/>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3. C</a:t>
            </a:r>
            <a:br>
              <a:rPr lang="en-US" sz="3200" b="1" dirty="0" smtClean="0">
                <a:solidFill>
                  <a:schemeClr val="tx2">
                    <a:satMod val="200000"/>
                  </a:schemeClr>
                </a:solidFill>
                <a:latin typeface="Arabic Typesetting" pitchFamily="66" charset="-78"/>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4. A</a:t>
            </a:r>
            <a:br>
              <a:rPr lang="en-US" sz="3200" b="1" dirty="0" smtClean="0">
                <a:solidFill>
                  <a:schemeClr val="tx2">
                    <a:satMod val="200000"/>
                  </a:schemeClr>
                </a:solidFill>
                <a:latin typeface="Arabic Typesetting" pitchFamily="66" charset="-78"/>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5. H</a:t>
            </a:r>
            <a:br>
              <a:rPr lang="en-US" sz="3200" b="1" dirty="0" smtClean="0">
                <a:solidFill>
                  <a:schemeClr val="tx2">
                    <a:satMod val="200000"/>
                  </a:schemeClr>
                </a:solidFill>
                <a:latin typeface="Arabic Typesetting" pitchFamily="66" charset="-78"/>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6. I</a:t>
            </a:r>
            <a:br>
              <a:rPr lang="en-US" sz="3200" b="1" dirty="0" smtClean="0">
                <a:solidFill>
                  <a:schemeClr val="tx2">
                    <a:satMod val="200000"/>
                  </a:schemeClr>
                </a:solidFill>
                <a:latin typeface="Arabic Typesetting" pitchFamily="66" charset="-78"/>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7. E</a:t>
            </a:r>
            <a:br>
              <a:rPr lang="en-US" sz="3200" b="1" dirty="0" smtClean="0">
                <a:solidFill>
                  <a:schemeClr val="tx2">
                    <a:satMod val="200000"/>
                  </a:schemeClr>
                </a:solidFill>
                <a:latin typeface="Arabic Typesetting" pitchFamily="66" charset="-78"/>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8. F</a:t>
            </a:r>
            <a:r>
              <a:rPr lang="ru-RU" sz="3200" b="1" dirty="0" smtClean="0">
                <a:solidFill>
                  <a:schemeClr val="tx2">
                    <a:satMod val="200000"/>
                  </a:schemeClr>
                </a:solidFill>
                <a:latin typeface="Arial" pitchFamily="34" charset="0"/>
                <a:cs typeface="Arabic Typesetting" pitchFamily="66" charset="-78"/>
              </a:rPr>
              <a:t/>
            </a:r>
            <a:br>
              <a:rPr lang="ru-RU" sz="3200" b="1" dirty="0" smtClean="0">
                <a:solidFill>
                  <a:schemeClr val="tx2">
                    <a:satMod val="200000"/>
                  </a:schemeClr>
                </a:solidFill>
                <a:latin typeface="Arial" pitchFamily="34" charset="0"/>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9. D</a:t>
            </a:r>
            <a:r>
              <a:rPr lang="ru-RU" sz="3200" b="1" dirty="0" smtClean="0">
                <a:solidFill>
                  <a:schemeClr val="tx2">
                    <a:satMod val="200000"/>
                  </a:schemeClr>
                </a:solidFill>
                <a:latin typeface="Arial" pitchFamily="34" charset="0"/>
                <a:cs typeface="Arabic Typesetting" pitchFamily="66" charset="-78"/>
              </a:rPr>
              <a:t/>
            </a:r>
            <a:br>
              <a:rPr lang="ru-RU" sz="3200" b="1" dirty="0" smtClean="0">
                <a:solidFill>
                  <a:schemeClr val="tx2">
                    <a:satMod val="200000"/>
                  </a:schemeClr>
                </a:solidFill>
                <a:latin typeface="Arial" pitchFamily="34" charset="0"/>
                <a:cs typeface="Arabic Typesetting" pitchFamily="66" charset="-78"/>
              </a:rPr>
            </a:br>
            <a:r>
              <a:rPr lang="en-US" sz="3200" b="1" dirty="0" smtClean="0">
                <a:solidFill>
                  <a:schemeClr val="tx2">
                    <a:satMod val="200000"/>
                  </a:schemeClr>
                </a:solidFill>
                <a:latin typeface="Arabic Typesetting" pitchFamily="66" charset="-78"/>
                <a:cs typeface="Arabic Typesetting" pitchFamily="66" charset="-78"/>
              </a:rPr>
              <a:t>10. J</a:t>
            </a:r>
            <a:r>
              <a:rPr lang="ru-RU" b="1" dirty="0" smtClean="0">
                <a:solidFill>
                  <a:schemeClr val="tx2">
                    <a:satMod val="200000"/>
                  </a:schemeClr>
                </a:solidFill>
                <a:latin typeface="Arial" pitchFamily="34" charset="0"/>
                <a:cs typeface="Arabic Typesetting" pitchFamily="66" charset="-78"/>
              </a:rPr>
              <a:t/>
            </a:r>
            <a:br>
              <a:rPr lang="ru-RU" b="1" dirty="0" smtClean="0">
                <a:solidFill>
                  <a:schemeClr val="tx2">
                    <a:satMod val="200000"/>
                  </a:schemeClr>
                </a:solidFill>
                <a:latin typeface="Arial" pitchFamily="34" charset="0"/>
                <a:cs typeface="Arabic Typesetting" pitchFamily="66" charset="-78"/>
              </a:rPr>
            </a:br>
            <a:endParaRPr lang="ru-RU" b="1" dirty="0">
              <a:solidFill>
                <a:schemeClr val="tx2">
                  <a:satMod val="200000"/>
                </a:schemeClr>
              </a:solidFill>
              <a:latin typeface="+mj-lt"/>
              <a:cs typeface="Arabic Typesetting" pitchFamily="66" charset="-78"/>
            </a:endParaRPr>
          </a:p>
        </p:txBody>
      </p:sp>
      <p:pic>
        <p:nvPicPr>
          <p:cNvPr id="1026" name="Picture 2"/>
          <p:cNvPicPr>
            <a:picLocks noChangeAspect="1" noChangeArrowheads="1"/>
          </p:cNvPicPr>
          <p:nvPr/>
        </p:nvPicPr>
        <p:blipFill>
          <a:blip r:embed="rId2"/>
          <a:srcRect/>
          <a:stretch>
            <a:fillRect/>
          </a:stretch>
        </p:blipFill>
        <p:spPr bwMode="auto">
          <a:xfrm>
            <a:off x="7451725" y="333375"/>
            <a:ext cx="1400175" cy="1428750"/>
          </a:xfrm>
          <a:prstGeom prst="rect">
            <a:avLst/>
          </a:prstGeom>
          <a:noFill/>
          <a:ln w="9525">
            <a:solidFill>
              <a:srgbClr val="808080"/>
            </a:solidFill>
            <a:miter lim="800000"/>
            <a:headEnd/>
            <a:tailEnd/>
          </a:ln>
          <a:effectLst>
            <a:outerShdw blurRad="50800" dist="38100" dir="2700000" algn="tl" rotWithShape="0">
              <a:prstClr val="black">
                <a:alpha val="40000"/>
              </a:prstClr>
            </a:outerShdw>
          </a:effectLst>
        </p:spPr>
      </p:pic>
      <p:pic>
        <p:nvPicPr>
          <p:cNvPr id="1027" name="Picture 3"/>
          <p:cNvPicPr>
            <a:picLocks noChangeAspect="1" noChangeArrowheads="1"/>
          </p:cNvPicPr>
          <p:nvPr/>
        </p:nvPicPr>
        <p:blipFill>
          <a:blip r:embed="rId3"/>
          <a:srcRect/>
          <a:stretch>
            <a:fillRect/>
          </a:stretch>
        </p:blipFill>
        <p:spPr bwMode="auto">
          <a:xfrm>
            <a:off x="7451725" y="1892300"/>
            <a:ext cx="1479550" cy="1381125"/>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8" name="Picture 4"/>
          <p:cNvPicPr>
            <a:picLocks noChangeAspect="1" noChangeArrowheads="1"/>
          </p:cNvPicPr>
          <p:nvPr/>
        </p:nvPicPr>
        <p:blipFill>
          <a:blip r:embed="rId4"/>
          <a:srcRect/>
          <a:stretch>
            <a:fillRect/>
          </a:stretch>
        </p:blipFill>
        <p:spPr bwMode="auto">
          <a:xfrm>
            <a:off x="7451725" y="3357563"/>
            <a:ext cx="1476375" cy="1411287"/>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 name="Picture 5"/>
          <p:cNvPicPr>
            <a:picLocks noChangeAspect="1" noChangeArrowheads="1"/>
          </p:cNvPicPr>
          <p:nvPr/>
        </p:nvPicPr>
        <p:blipFill>
          <a:blip r:embed="rId5">
            <a:lum bright="10000" contrast="10000"/>
          </a:blip>
          <a:srcRect/>
          <a:stretch>
            <a:fillRect/>
          </a:stretch>
        </p:blipFill>
        <p:spPr bwMode="auto">
          <a:xfrm>
            <a:off x="7451725" y="4876800"/>
            <a:ext cx="1457325" cy="1576388"/>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eaLnBrk="1" fontAlgn="auto" hangingPunct="1">
              <a:spcAft>
                <a:spcPts val="0"/>
              </a:spcAft>
              <a:defRPr/>
            </a:pPr>
            <a:r>
              <a:rPr lang="en-US" sz="4800" i="1" dirty="0" smtClean="0">
                <a:solidFill>
                  <a:schemeClr val="tx2">
                    <a:satMod val="200000"/>
                  </a:schemeClr>
                </a:solidFill>
                <a:effectLst>
                  <a:glow rad="63500">
                    <a:schemeClr val="accent2">
                      <a:satMod val="175000"/>
                      <a:alpha val="40000"/>
                    </a:schemeClr>
                  </a:glow>
                </a:effectLst>
                <a:latin typeface="Edwardian Script ITC" pitchFamily="66" charset="0"/>
              </a:rPr>
              <a:t>Listen to the song </a:t>
            </a:r>
            <a:r>
              <a:rPr lang="en-US" sz="4800" i="1" dirty="0" smtClean="0">
                <a:solidFill>
                  <a:schemeClr val="accent2">
                    <a:lumMod val="75000"/>
                  </a:schemeClr>
                </a:solidFill>
                <a:effectLst>
                  <a:glow rad="101600">
                    <a:schemeClr val="accent5">
                      <a:satMod val="175000"/>
                      <a:alpha val="40000"/>
                    </a:schemeClr>
                  </a:glow>
                </a:effectLst>
                <a:latin typeface="Edwardian Script ITC" pitchFamily="66" charset="0"/>
              </a:rPr>
              <a:t>“Family Portrait “  </a:t>
            </a:r>
            <a:r>
              <a:rPr lang="en-US" sz="4800" i="1" dirty="0" smtClean="0">
                <a:solidFill>
                  <a:schemeClr val="tx2">
                    <a:satMod val="200000"/>
                  </a:schemeClr>
                </a:solidFill>
                <a:effectLst>
                  <a:glow rad="63500">
                    <a:schemeClr val="accent2">
                      <a:satMod val="175000"/>
                      <a:alpha val="40000"/>
                    </a:schemeClr>
                  </a:glow>
                </a:effectLst>
                <a:latin typeface="Edwardian Script ITC" pitchFamily="66" charset="0"/>
              </a:rPr>
              <a:t>and complete the gaps .</a:t>
            </a:r>
            <a:endParaRPr lang="ru-RU" sz="4800" i="1" dirty="0">
              <a:solidFill>
                <a:schemeClr val="tx2">
                  <a:satMod val="200000"/>
                </a:schemeClr>
              </a:solidFill>
              <a:effectLst>
                <a:glow rad="63500">
                  <a:schemeClr val="accent2">
                    <a:satMod val="175000"/>
                    <a:alpha val="40000"/>
                  </a:schemeClr>
                </a:glow>
              </a:effectLst>
              <a:latin typeface="+mj-lt"/>
            </a:endParaRPr>
          </a:p>
        </p:txBody>
      </p:sp>
      <p:pic>
        <p:nvPicPr>
          <p:cNvPr id="12297" name="pink_family_portrait_(muzklip.net).avi">
            <a:hlinkClick r:id="" action="ppaction://media"/>
          </p:cNvPr>
          <p:cNvPicPr>
            <a:picLocks noRot="1" noChangeAspect="1" noChangeArrowheads="1"/>
          </p:cNvPicPr>
          <p:nvPr>
            <a:videoFile r:link="rId1"/>
          </p:nvPr>
        </p:nvPicPr>
        <p:blipFill>
          <a:blip r:embed="rId3"/>
          <a:srcRect/>
          <a:stretch>
            <a:fillRect/>
          </a:stretch>
        </p:blipFill>
        <p:spPr bwMode="auto">
          <a:xfrm>
            <a:off x="1619250" y="2060575"/>
            <a:ext cx="5602288" cy="4202113"/>
          </a:xfrm>
          <a:prstGeom prst="rect">
            <a:avLst/>
          </a:prstGeom>
          <a:noFill/>
          <a:ln w="9525">
            <a:noFill/>
            <a:miter lim="800000"/>
            <a:headEnd/>
            <a:tailEnd/>
          </a:ln>
        </p:spPr>
      </p:pic>
      <p:pic>
        <p:nvPicPr>
          <p:cNvPr id="12291" name="Picture 2"/>
          <p:cNvPicPr>
            <a:picLocks noChangeAspect="1" noChangeArrowheads="1"/>
          </p:cNvPicPr>
          <p:nvPr/>
        </p:nvPicPr>
        <p:blipFill>
          <a:blip r:embed="rId4"/>
          <a:srcRect/>
          <a:stretch>
            <a:fillRect/>
          </a:stretch>
        </p:blipFill>
        <p:spPr bwMode="auto">
          <a:xfrm>
            <a:off x="7740650" y="5283200"/>
            <a:ext cx="957263" cy="11953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29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2297"/>
                                        </p:tgtEl>
                                      </p:cBhvr>
                                    </p:cmd>
                                  </p:childTnLst>
                                </p:cTn>
                              </p:par>
                            </p:childTnLst>
                          </p:cTn>
                        </p:par>
                      </p:childTnLst>
                    </p:cTn>
                  </p:par>
                </p:childTnLst>
              </p:cTn>
              <p:nextCondLst>
                <p:cond evt="onClick" delay="0">
                  <p:tgtEl>
                    <p:spTgt spid="12297"/>
                  </p:tgtEl>
                </p:cond>
              </p:nextCondLst>
            </p:seq>
            <p:video>
              <p:cMediaNode>
                <p:cTn id="7" fill="hold" display="0">
                  <p:stCondLst>
                    <p:cond delay="indefinite"/>
                  </p:stCondLst>
                  <p:endCondLst>
                    <p:cond evt="onNext" delay="0">
                      <p:tgtEl>
                        <p:sldTgt/>
                      </p:tgtEl>
                    </p:cond>
                    <p:cond evt="onPrev" delay="0">
                      <p:tgtEl>
                        <p:sldTgt/>
                      </p:tgtEl>
                    </p:cond>
                  </p:endCondLst>
                </p:cTn>
                <p:tgtEl>
                  <p:spTgt spid="12297"/>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042988" y="0"/>
            <a:ext cx="4608512" cy="1700213"/>
          </a:xfrm>
        </p:spPr>
        <p:txBody>
          <a:bodyPr/>
          <a:lstStyle/>
          <a:p>
            <a:pPr marL="742950" indent="-742950" eaLnBrk="1" fontAlgn="auto" hangingPunct="1">
              <a:spcAft>
                <a:spcPts val="0"/>
              </a:spcAft>
              <a:defRPr/>
            </a:pPr>
            <a:r>
              <a:rPr lang="en-US" dirty="0" smtClean="0">
                <a:solidFill>
                  <a:schemeClr val="tx2">
                    <a:satMod val="200000"/>
                  </a:schemeClr>
                </a:solidFill>
                <a:effectLst>
                  <a:glow rad="101600">
                    <a:schemeClr val="accent4">
                      <a:satMod val="175000"/>
                      <a:alpha val="40000"/>
                    </a:schemeClr>
                  </a:glow>
                </a:effectLst>
                <a:latin typeface="Edwardian Script ITC" pitchFamily="66" charset="0"/>
              </a:rPr>
              <a:t>Check your answers:</a:t>
            </a:r>
            <a:r>
              <a:rPr lang="en-US" dirty="0" smtClean="0">
                <a:solidFill>
                  <a:schemeClr val="tx2">
                    <a:satMod val="200000"/>
                  </a:schemeClr>
                </a:solidFill>
                <a:effectLst>
                  <a:glow rad="101600">
                    <a:schemeClr val="accent4">
                      <a:satMod val="175000"/>
                      <a:alpha val="40000"/>
                    </a:schemeClr>
                  </a:glow>
                </a:effectLst>
                <a:latin typeface="+mj-lt"/>
              </a:rPr>
              <a:t> </a:t>
            </a:r>
            <a:br>
              <a:rPr lang="en-US" dirty="0" smtClean="0">
                <a:solidFill>
                  <a:schemeClr val="tx2">
                    <a:satMod val="200000"/>
                  </a:schemeClr>
                </a:solidFill>
                <a:effectLst>
                  <a:glow rad="101600">
                    <a:schemeClr val="accent4">
                      <a:satMod val="175000"/>
                      <a:alpha val="40000"/>
                    </a:schemeClr>
                  </a:glow>
                </a:effectLst>
                <a:latin typeface="+mj-lt"/>
              </a:rPr>
            </a:br>
            <a:r>
              <a:rPr lang="en-US" sz="1700" dirty="0" smtClean="0">
                <a:solidFill>
                  <a:schemeClr val="tx2">
                    <a:satMod val="200000"/>
                  </a:schemeClr>
                </a:solidFill>
                <a:latin typeface="Bodoni MT" pitchFamily="18" charset="0"/>
                <a:cs typeface="Arial" pitchFamily="34" charset="0"/>
              </a:rPr>
              <a:t>1.</a:t>
            </a:r>
            <a:r>
              <a:rPr lang="en-US" sz="1700" b="1" dirty="0" smtClean="0">
                <a:solidFill>
                  <a:schemeClr val="tx2">
                    <a:satMod val="200000"/>
                  </a:schemeClr>
                </a:solidFill>
                <a:latin typeface="Bodoni MT" pitchFamily="18" charset="0"/>
                <a:cs typeface="Arial" pitchFamily="34" charset="0"/>
              </a:rPr>
              <a:t>stand</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2. glasses</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3. money</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4. out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5. better</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6. out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7. loves</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8. true</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9. hurts</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10. away</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11. away</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12. choice</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13. out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14. better</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15. out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16. better</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17. split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18. three</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19. Last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20. out</a:t>
            </a:r>
            <a:r>
              <a:rPr lang="en-US" sz="1700" dirty="0" smtClean="0">
                <a:solidFill>
                  <a:schemeClr val="tx2">
                    <a:satMod val="200000"/>
                  </a:schemeClr>
                </a:solidFill>
                <a:latin typeface="Bodoni MT" pitchFamily="18" charset="0"/>
                <a:cs typeface="Arial" pitchFamily="34" charset="0"/>
              </a:rPr>
              <a:t> </a:t>
            </a:r>
            <a:br>
              <a:rPr lang="en-US" sz="1700" dirty="0" smtClean="0">
                <a:solidFill>
                  <a:schemeClr val="tx2">
                    <a:satMod val="200000"/>
                  </a:schemeClr>
                </a:solidFill>
                <a:latin typeface="Bodoni MT" pitchFamily="18" charset="0"/>
                <a:cs typeface="Arial" pitchFamily="34" charset="0"/>
              </a:rPr>
            </a:br>
            <a:r>
              <a:rPr lang="en-US" sz="1700" dirty="0" smtClean="0">
                <a:solidFill>
                  <a:schemeClr val="tx2">
                    <a:satMod val="200000"/>
                  </a:schemeClr>
                </a:solidFill>
                <a:latin typeface="Bodoni MT" pitchFamily="18" charset="0"/>
                <a:cs typeface="Arial" pitchFamily="34" charset="0"/>
              </a:rPr>
              <a:t>21. </a:t>
            </a:r>
            <a:r>
              <a:rPr lang="en-US" sz="1700" b="1" dirty="0" smtClean="0">
                <a:solidFill>
                  <a:schemeClr val="tx2">
                    <a:satMod val="200000"/>
                  </a:schemeClr>
                </a:solidFill>
                <a:latin typeface="Bodoni MT" pitchFamily="18" charset="0"/>
                <a:cs typeface="Arial" pitchFamily="34" charset="0"/>
              </a:rPr>
              <a:t>better</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22. out</a:t>
            </a:r>
            <a:br>
              <a:rPr lang="en-US" sz="1700" b="1" dirty="0" smtClean="0">
                <a:solidFill>
                  <a:schemeClr val="tx2">
                    <a:satMod val="200000"/>
                  </a:schemeClr>
                </a:solidFill>
                <a:latin typeface="Bodoni MT" pitchFamily="18" charset="0"/>
                <a:cs typeface="Arial" pitchFamily="34" charset="0"/>
              </a:rPr>
            </a:br>
            <a:r>
              <a:rPr lang="en-US" sz="1700" b="1" dirty="0" smtClean="0">
                <a:solidFill>
                  <a:schemeClr val="tx2">
                    <a:satMod val="200000"/>
                  </a:schemeClr>
                </a:solidFill>
                <a:latin typeface="Bodoni MT" pitchFamily="18" charset="0"/>
                <a:cs typeface="Arial" pitchFamily="34" charset="0"/>
              </a:rPr>
              <a:t>23. out</a:t>
            </a:r>
            <a:endParaRPr lang="ru-RU" sz="1700" dirty="0">
              <a:solidFill>
                <a:schemeClr val="tx2">
                  <a:satMod val="200000"/>
                </a:schemeClr>
              </a:solidFill>
              <a:latin typeface="Arial" pitchFamily="34" charset="0"/>
              <a:cs typeface="Arial" pitchFamily="34" charset="0"/>
            </a:endParaRPr>
          </a:p>
        </p:txBody>
      </p:sp>
      <p:pic>
        <p:nvPicPr>
          <p:cNvPr id="13314" name="Picture 2"/>
          <p:cNvPicPr>
            <a:picLocks noChangeAspect="1" noChangeArrowheads="1"/>
          </p:cNvPicPr>
          <p:nvPr/>
        </p:nvPicPr>
        <p:blipFill>
          <a:blip r:embed="rId3"/>
          <a:srcRect/>
          <a:stretch>
            <a:fillRect/>
          </a:stretch>
        </p:blipFill>
        <p:spPr bwMode="auto">
          <a:xfrm>
            <a:off x="3995738" y="1268413"/>
            <a:ext cx="2071687" cy="2005012"/>
          </a:xfrm>
          <a:prstGeom prst="rect">
            <a:avLst/>
          </a:prstGeom>
          <a:noFill/>
          <a:ln w="9525">
            <a:noFill/>
            <a:miter lim="800000"/>
            <a:headEnd/>
            <a:tailEnd/>
          </a:ln>
        </p:spPr>
      </p:pic>
      <p:pic>
        <p:nvPicPr>
          <p:cNvPr id="13315" name="Picture 3"/>
          <p:cNvPicPr>
            <a:picLocks noChangeAspect="1" noChangeArrowheads="1"/>
          </p:cNvPicPr>
          <p:nvPr/>
        </p:nvPicPr>
        <p:blipFill>
          <a:blip r:embed="rId4"/>
          <a:srcRect t="13512" r="-1338"/>
          <a:stretch>
            <a:fillRect/>
          </a:stretch>
        </p:blipFill>
        <p:spPr bwMode="auto">
          <a:xfrm>
            <a:off x="5435600" y="2852738"/>
            <a:ext cx="2016125" cy="2151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lstStyle/>
          <a:p>
            <a:pPr algn="ctr" eaLnBrk="1" fontAlgn="auto" hangingPunct="1">
              <a:spcAft>
                <a:spcPts val="0"/>
              </a:spcAft>
              <a:defRPr/>
            </a:pPr>
            <a:r>
              <a:rPr lang="en-US" sz="7200" dirty="0" smtClean="0">
                <a:solidFill>
                  <a:schemeClr val="tx2">
                    <a:satMod val="200000"/>
                  </a:schemeClr>
                </a:solidFill>
                <a:effectLst>
                  <a:glow rad="63500">
                    <a:schemeClr val="accent2">
                      <a:satMod val="175000"/>
                      <a:alpha val="40000"/>
                    </a:schemeClr>
                  </a:glow>
                </a:effectLst>
                <a:latin typeface="Edwardian Script ITC" pitchFamily="66" charset="0"/>
              </a:rPr>
              <a:t>Listen to some people talking about the role of a family in society and put the extracts of the text in the correct order. Check in pairs your result! </a:t>
            </a:r>
            <a:endParaRPr lang="ru-RU" sz="7200" dirty="0">
              <a:solidFill>
                <a:schemeClr val="tx2">
                  <a:satMod val="200000"/>
                </a:schemeClr>
              </a:solidFill>
              <a:effectLst>
                <a:glow rad="63500">
                  <a:schemeClr val="accent2">
                    <a:satMod val="175000"/>
                    <a:alpha val="40000"/>
                  </a:schemeClr>
                </a:glow>
              </a:effectLst>
              <a:latin typeface="+mj-lt"/>
            </a:endParaRPr>
          </a:p>
        </p:txBody>
      </p:sp>
      <p:pic>
        <p:nvPicPr>
          <p:cNvPr id="4" name="text.mp3">
            <a:hlinkClick r:id="" action="ppaction://media"/>
          </p:cNvPr>
          <p:cNvPicPr>
            <a:picLocks noRot="1" noChangeAspect="1"/>
          </p:cNvPicPr>
          <p:nvPr>
            <a:audioFile r:link="rId1"/>
          </p:nvPr>
        </p:nvPicPr>
        <p:blipFill>
          <a:blip r:embed="rId3"/>
          <a:srcRect/>
          <a:stretch>
            <a:fillRect/>
          </a:stretch>
        </p:blipFill>
        <p:spPr bwMode="auto">
          <a:xfrm>
            <a:off x="611188" y="6921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3996"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4075" y="1052513"/>
            <a:ext cx="1584325" cy="4402137"/>
          </a:xfrm>
          <a:prstGeom prst="rect">
            <a:avLst/>
          </a:prstGeom>
          <a:noFill/>
        </p:spPr>
        <p:txBody>
          <a:bodyPr>
            <a:spAutoFit/>
          </a:bodyPr>
          <a:lstStyle/>
          <a:p>
            <a:pPr marL="742950" indent="-742950">
              <a:buFontTx/>
              <a:buAutoNum type="arabicPeriod"/>
              <a:defRPr/>
            </a:pPr>
            <a:endParaRPr lang="en-US" sz="4000" dirty="0">
              <a:solidFill>
                <a:schemeClr val="accent2">
                  <a:lumMod val="60000"/>
                  <a:lumOff val="40000"/>
                </a:schemeClr>
              </a:solidFill>
              <a:latin typeface="Palatino Linotype" pitchFamily="18" charset="0"/>
            </a:endParaRPr>
          </a:p>
          <a:p>
            <a:pPr marL="742950" indent="-742950">
              <a:buFontTx/>
              <a:buAutoNum type="arabicPeriod"/>
              <a:defRPr/>
            </a:pPr>
            <a:r>
              <a:rPr lang="en-US" sz="4000" dirty="0">
                <a:solidFill>
                  <a:schemeClr val="accent2">
                    <a:lumMod val="60000"/>
                    <a:lumOff val="40000"/>
                  </a:schemeClr>
                </a:solidFill>
                <a:latin typeface="Palatino Linotype" pitchFamily="18" charset="0"/>
              </a:rPr>
              <a:t>B</a:t>
            </a:r>
            <a:endParaRPr lang="ru-RU" sz="4000" dirty="0">
              <a:solidFill>
                <a:schemeClr val="accent2">
                  <a:lumMod val="60000"/>
                  <a:lumOff val="40000"/>
                </a:schemeClr>
              </a:solidFill>
              <a:latin typeface="Palatino Linotype" pitchFamily="18" charset="0"/>
            </a:endParaRPr>
          </a:p>
          <a:p>
            <a:pPr marL="742950" indent="-742950">
              <a:buFontTx/>
              <a:buAutoNum type="arabicPeriod"/>
              <a:defRPr/>
            </a:pPr>
            <a:r>
              <a:rPr lang="en-US" sz="4000" dirty="0">
                <a:solidFill>
                  <a:schemeClr val="accent2">
                    <a:lumMod val="60000"/>
                    <a:lumOff val="40000"/>
                  </a:schemeClr>
                </a:solidFill>
                <a:latin typeface="Palatino Linotype" pitchFamily="18" charset="0"/>
              </a:rPr>
              <a:t>L</a:t>
            </a:r>
          </a:p>
          <a:p>
            <a:pPr marL="742950" indent="-742950">
              <a:buFontTx/>
              <a:buAutoNum type="arabicPeriod"/>
              <a:defRPr/>
            </a:pPr>
            <a:r>
              <a:rPr lang="en-US" sz="4000" dirty="0">
                <a:solidFill>
                  <a:schemeClr val="accent2">
                    <a:lumMod val="60000"/>
                    <a:lumOff val="40000"/>
                  </a:schemeClr>
                </a:solidFill>
                <a:latin typeface="Palatino Linotype" pitchFamily="18" charset="0"/>
              </a:rPr>
              <a:t>J</a:t>
            </a:r>
          </a:p>
          <a:p>
            <a:pPr marL="742950" indent="-742950">
              <a:buFontTx/>
              <a:buAutoNum type="arabicPeriod"/>
              <a:defRPr/>
            </a:pPr>
            <a:r>
              <a:rPr lang="en-US" sz="4000" dirty="0">
                <a:solidFill>
                  <a:schemeClr val="accent2">
                    <a:lumMod val="60000"/>
                    <a:lumOff val="40000"/>
                  </a:schemeClr>
                </a:solidFill>
                <a:latin typeface="Palatino Linotype" pitchFamily="18" charset="0"/>
              </a:rPr>
              <a:t>E</a:t>
            </a:r>
          </a:p>
          <a:p>
            <a:pPr marL="742950" indent="-742950">
              <a:buFontTx/>
              <a:buAutoNum type="arabicPeriod"/>
              <a:defRPr/>
            </a:pPr>
            <a:r>
              <a:rPr lang="en-US" sz="4000" dirty="0">
                <a:solidFill>
                  <a:schemeClr val="accent2">
                    <a:lumMod val="60000"/>
                    <a:lumOff val="40000"/>
                  </a:schemeClr>
                </a:solidFill>
                <a:latin typeface="Palatino Linotype" pitchFamily="18" charset="0"/>
              </a:rPr>
              <a:t>K</a:t>
            </a:r>
          </a:p>
          <a:p>
            <a:pPr marL="742950" indent="-742950">
              <a:buFontTx/>
              <a:buAutoNum type="arabicPeriod"/>
              <a:defRPr/>
            </a:pPr>
            <a:r>
              <a:rPr lang="en-US" sz="4000" dirty="0">
                <a:solidFill>
                  <a:schemeClr val="accent2">
                    <a:lumMod val="60000"/>
                    <a:lumOff val="40000"/>
                  </a:schemeClr>
                </a:solidFill>
                <a:latin typeface="Palatino Linotype" pitchFamily="18" charset="0"/>
              </a:rPr>
              <a:t>A</a:t>
            </a:r>
          </a:p>
        </p:txBody>
      </p:sp>
      <p:sp>
        <p:nvSpPr>
          <p:cNvPr id="3" name="TextBox 2"/>
          <p:cNvSpPr txBox="1"/>
          <p:nvPr/>
        </p:nvSpPr>
        <p:spPr>
          <a:xfrm>
            <a:off x="4427538" y="1628775"/>
            <a:ext cx="2089150" cy="3929063"/>
          </a:xfrm>
          <a:prstGeom prst="rect">
            <a:avLst/>
          </a:prstGeom>
          <a:noFill/>
        </p:spPr>
        <p:txBody>
          <a:bodyPr>
            <a:spAutoFit/>
          </a:bodyPr>
          <a:lstStyle/>
          <a:p>
            <a:pPr>
              <a:defRPr/>
            </a:pPr>
            <a:r>
              <a:rPr lang="en-US" sz="4000" dirty="0">
                <a:solidFill>
                  <a:schemeClr val="accent2">
                    <a:lumMod val="60000"/>
                    <a:lumOff val="40000"/>
                  </a:schemeClr>
                </a:solidFill>
                <a:latin typeface="Palatino Linotype" pitchFamily="18" charset="0"/>
              </a:rPr>
              <a:t>7. C</a:t>
            </a:r>
          </a:p>
          <a:p>
            <a:pPr>
              <a:defRPr/>
            </a:pPr>
            <a:r>
              <a:rPr lang="en-US" sz="4000" dirty="0">
                <a:solidFill>
                  <a:schemeClr val="accent2">
                    <a:lumMod val="60000"/>
                    <a:lumOff val="40000"/>
                  </a:schemeClr>
                </a:solidFill>
                <a:latin typeface="Palatino Linotype" pitchFamily="18" charset="0"/>
              </a:rPr>
              <a:t>8. H</a:t>
            </a:r>
          </a:p>
          <a:p>
            <a:pPr>
              <a:defRPr/>
            </a:pPr>
            <a:r>
              <a:rPr lang="en-US" sz="4000" dirty="0">
                <a:solidFill>
                  <a:schemeClr val="accent2">
                    <a:lumMod val="60000"/>
                    <a:lumOff val="40000"/>
                  </a:schemeClr>
                </a:solidFill>
                <a:latin typeface="Palatino Linotype" pitchFamily="18" charset="0"/>
              </a:rPr>
              <a:t>9. D</a:t>
            </a:r>
          </a:p>
          <a:p>
            <a:pPr>
              <a:defRPr/>
            </a:pPr>
            <a:r>
              <a:rPr lang="en-US" sz="4000" dirty="0">
                <a:solidFill>
                  <a:schemeClr val="accent2">
                    <a:lumMod val="60000"/>
                    <a:lumOff val="40000"/>
                  </a:schemeClr>
                </a:solidFill>
                <a:latin typeface="Palatino Linotype" pitchFamily="18" charset="0"/>
              </a:rPr>
              <a:t>10. G</a:t>
            </a:r>
          </a:p>
          <a:p>
            <a:pPr>
              <a:defRPr/>
            </a:pPr>
            <a:r>
              <a:rPr lang="en-US" sz="4000" dirty="0">
                <a:solidFill>
                  <a:schemeClr val="accent2">
                    <a:lumMod val="60000"/>
                    <a:lumOff val="40000"/>
                  </a:schemeClr>
                </a:solidFill>
                <a:latin typeface="Palatino Linotype" pitchFamily="18" charset="0"/>
              </a:rPr>
              <a:t>11. I</a:t>
            </a:r>
          </a:p>
          <a:p>
            <a:pPr>
              <a:defRPr/>
            </a:pPr>
            <a:r>
              <a:rPr lang="en-US" sz="4000" dirty="0">
                <a:solidFill>
                  <a:schemeClr val="accent2">
                    <a:lumMod val="60000"/>
                    <a:lumOff val="40000"/>
                  </a:schemeClr>
                </a:solidFill>
                <a:latin typeface="Palatino Linotype" pitchFamily="18" charset="0"/>
              </a:rPr>
              <a:t>12. F</a:t>
            </a:r>
            <a:endParaRPr lang="ru-RU" sz="4000" dirty="0">
              <a:solidFill>
                <a:schemeClr val="accent2">
                  <a:lumMod val="60000"/>
                  <a:lumOff val="40000"/>
                </a:schemeClr>
              </a:solidFill>
              <a:latin typeface="Palatino Linotype" pitchFamily="18" charset="0"/>
            </a:endParaRPr>
          </a:p>
        </p:txBody>
      </p:sp>
      <p:sp>
        <p:nvSpPr>
          <p:cNvPr id="4" name="TextBox 3"/>
          <p:cNvSpPr txBox="1"/>
          <p:nvPr/>
        </p:nvSpPr>
        <p:spPr>
          <a:xfrm>
            <a:off x="2843213" y="188913"/>
            <a:ext cx="2592387" cy="769937"/>
          </a:xfrm>
          <a:prstGeom prst="rect">
            <a:avLst/>
          </a:prstGeom>
          <a:noFill/>
        </p:spPr>
        <p:txBody>
          <a:bodyPr>
            <a:spAutoFit/>
          </a:bodyPr>
          <a:lstStyle/>
          <a:p>
            <a:pPr algn="ctr">
              <a:defRPr/>
            </a:pPr>
            <a:r>
              <a:rPr lang="en-US" sz="4400" dirty="0">
                <a:solidFill>
                  <a:srgbClr val="FFC000"/>
                </a:solidFill>
                <a:effectLst>
                  <a:glow rad="101600">
                    <a:schemeClr val="accent2">
                      <a:satMod val="175000"/>
                      <a:alpha val="40000"/>
                    </a:schemeClr>
                  </a:glow>
                  <a:outerShdw blurRad="50800" dist="38100" dir="2700000" algn="tl" rotWithShape="0">
                    <a:prstClr val="black">
                      <a:alpha val="40000"/>
                    </a:prstClr>
                  </a:outerShdw>
                </a:effectLst>
                <a:latin typeface="Palatino Linotype" pitchFamily="18" charset="0"/>
              </a:rPr>
              <a:t>Keys:</a:t>
            </a:r>
            <a:endParaRPr lang="ru-RU" sz="4400" dirty="0">
              <a:solidFill>
                <a:srgbClr val="FFC000"/>
              </a:solidFill>
              <a:effectLst>
                <a:glow rad="101600">
                  <a:schemeClr val="accent2">
                    <a:satMod val="175000"/>
                    <a:alpha val="40000"/>
                  </a:schemeClr>
                </a:glow>
                <a:outerShdw blurRad="50800" dist="38100" dir="2700000" algn="tl" rotWithShape="0">
                  <a:prstClr val="black">
                    <a:alpha val="40000"/>
                  </a:prstClr>
                </a:outerShdw>
              </a:effectLst>
              <a:latin typeface="Palatino Linotype"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
        <a:ea typeface=""/>
        <a:cs typeface=""/>
      </a:majorFont>
      <a:minorFont>
        <a:latin typeface=""/>
        <a:ea typeface=""/>
        <a:cs typeface=""/>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674</TotalTime>
  <Words>433</Words>
  <Application>Microsoft Office PowerPoint</Application>
  <PresentationFormat>Экран (4:3)</PresentationFormat>
  <Paragraphs>41</Paragraphs>
  <Slides>13</Slides>
  <Notes>1</Notes>
  <HiddenSlides>0</HiddenSlides>
  <MMClips>4</MMClips>
  <ScaleCrop>false</ScaleCrop>
  <HeadingPairs>
    <vt:vector size="6" baseType="variant">
      <vt:variant>
        <vt:lpstr>Использованные шрифты</vt:lpstr>
      </vt:variant>
      <vt:variant>
        <vt:i4>10</vt:i4>
      </vt:variant>
      <vt:variant>
        <vt:lpstr>Шаблон оформления</vt:lpstr>
      </vt:variant>
      <vt:variant>
        <vt:i4>5</vt:i4>
      </vt:variant>
      <vt:variant>
        <vt:lpstr>Заголовки слайдов</vt:lpstr>
      </vt:variant>
      <vt:variant>
        <vt:i4>13</vt:i4>
      </vt:variant>
    </vt:vector>
  </HeadingPairs>
  <TitlesOfParts>
    <vt:vector size="28" baseType="lpstr">
      <vt:lpstr>Arial</vt:lpstr>
      <vt:lpstr>Wingdings</vt:lpstr>
      <vt:lpstr>Wingdings 2</vt:lpstr>
      <vt:lpstr>Wingdings 3</vt:lpstr>
      <vt:lpstr>Calibri</vt:lpstr>
      <vt:lpstr>Edwardian Script ITC</vt:lpstr>
      <vt:lpstr>Constantia</vt:lpstr>
      <vt:lpstr>Times New Roman</vt:lpstr>
      <vt:lpstr>Palatino Linotype</vt:lpstr>
      <vt:lpstr>Gill Sans MT Condensed</vt:lpstr>
      <vt:lpstr>Метро</vt:lpstr>
      <vt:lpstr>Метро</vt:lpstr>
      <vt:lpstr>Метро</vt:lpstr>
      <vt:lpstr>Метро</vt:lpstr>
      <vt:lpstr>Метро</vt:lpstr>
      <vt:lpstr>Слайд 1</vt:lpstr>
      <vt:lpstr>Слайд 2</vt:lpstr>
      <vt:lpstr>Слайд 3</vt:lpstr>
      <vt:lpstr>Слайд 4</vt:lpstr>
      <vt:lpstr>Слайд 5</vt:lpstr>
      <vt:lpstr>Слайд 6</vt:lpstr>
      <vt:lpstr>Слайд 7</vt:lpstr>
      <vt:lpstr>Слайд 8</vt:lpstr>
      <vt:lpstr>Слайд 9</vt:lpstr>
      <vt:lpstr>1. THE IDEA OF THE FAMILY ITSELF IS CHANGING AND IS BEING REPLACED BY OTHER GROUPS  SUCH AS OFFICE COLLEAGUES AND FRIENDS 2. UNFAITHFULNESS AND DIVORCE HAVE BECOME VERY RARE 3. THE STATUS OF MARRIAGE HAS BECOME VERY SERIOUS 4. CHILD REARING IS SELDOM CONFUSING  5. RELATIONSHIPS BETWEEN A WIFE AND A HUSBAND ARE STABLE AND SIMPLE 6. TODAY FAMILIES HAVE GAINED A GREAT DEAL OF KNOWLEDGE, SKILLS AND RESOURCES IN PROVIDING FOR THE ELDERLY 7. THE NUMBER OF CHILDREN BORN OUT OF MARRIAGE HAS FALLEN 8. THE FAMILY HAS BECOME NOTHING MORE THAN "ANY GROUP OF PEOPLE LIVING TOGETHER“ 9. THERE IS NO MORAL AUTHORITY IN TERMS OF STANDARDS OF BEHAVIOR IN THE FAMILY 10.CHILDREN DO NOT GET ENOUGH CARE, LOVE AND SUPPORT AND THEY ARE LEFT TO HANG AROUND AIMLESSLY </vt:lpstr>
      <vt:lpstr>Comment on the pictures. Share opinions with your partners.</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e-note.by</dc:creator>
  <cp:lastModifiedBy>User</cp:lastModifiedBy>
  <cp:revision>53</cp:revision>
  <dcterms:created xsi:type="dcterms:W3CDTF">2012-09-29T13:21:02Z</dcterms:created>
  <dcterms:modified xsi:type="dcterms:W3CDTF">2012-12-18T06:47:54Z</dcterms:modified>
</cp:coreProperties>
</file>