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5" r:id="rId2"/>
  </p:sldMasterIdLst>
  <p:sldIdLst>
    <p:sldId id="256" r:id="rId3"/>
    <p:sldId id="262" r:id="rId4"/>
    <p:sldId id="259" r:id="rId5"/>
    <p:sldId id="258" r:id="rId6"/>
    <p:sldId id="257" r:id="rId7"/>
    <p:sldId id="260" r:id="rId8"/>
    <p:sldId id="261" r:id="rId9"/>
    <p:sldId id="263" r:id="rId10"/>
    <p:sldId id="264" r:id="rId11"/>
    <p:sldId id="266" r:id="rId12"/>
    <p:sldId id="265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  <a:srgbClr val="14E637"/>
    <a:srgbClr val="F7998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F197C58-38AD-404A-AA09-0ED946E8495B}" type="doc">
      <dgm:prSet loTypeId="urn:microsoft.com/office/officeart/2005/8/layout/cycle6" loCatId="cycle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60D34D1D-66EB-47DB-9E51-9FB9CC84785E}">
      <dgm:prSet phldrT="[Текст]" custT="1"/>
      <dgm:spPr/>
      <dgm:t>
        <a:bodyPr>
          <a:scene3d>
            <a:camera prst="orthographicFront">
              <a:rot lat="0" lon="21299999" rev="0"/>
            </a:camera>
            <a:lightRig rig="threePt" dir="t"/>
          </a:scene3d>
        </a:bodyPr>
        <a:lstStyle/>
        <a:p>
          <a:r>
            <a:rPr lang="en-US" sz="2400" dirty="0" smtClean="0">
              <a:solidFill>
                <a:srgbClr val="993300"/>
              </a:solidFill>
            </a:rPr>
            <a:t>Bathroom</a:t>
          </a:r>
          <a:endParaRPr lang="ru-RU" sz="2400" dirty="0">
            <a:solidFill>
              <a:srgbClr val="993300"/>
            </a:solidFill>
          </a:endParaRPr>
        </a:p>
      </dgm:t>
    </dgm:pt>
    <dgm:pt modelId="{D0754F57-7A92-46D7-9D10-3661AA65BB20}" type="parTrans" cxnId="{01E74B9D-BDBB-4470-AFAC-12A6D221058A}">
      <dgm:prSet/>
      <dgm:spPr/>
      <dgm:t>
        <a:bodyPr/>
        <a:lstStyle/>
        <a:p>
          <a:endParaRPr lang="ru-RU"/>
        </a:p>
      </dgm:t>
    </dgm:pt>
    <dgm:pt modelId="{D5DBA507-A331-40D7-A033-4494EC0C6391}" type="sibTrans" cxnId="{01E74B9D-BDBB-4470-AFAC-12A6D221058A}">
      <dgm:prSet/>
      <dgm:spPr/>
      <dgm:t>
        <a:bodyPr/>
        <a:lstStyle/>
        <a:p>
          <a:endParaRPr lang="ru-RU"/>
        </a:p>
      </dgm:t>
    </dgm:pt>
    <dgm:pt modelId="{DAC2B411-892A-472A-9E40-C864CEAE05CE}">
      <dgm:prSet phldrT="[Текст]" custT="1"/>
      <dgm:spPr/>
      <dgm:t>
        <a:bodyPr/>
        <a:lstStyle/>
        <a:p>
          <a:r>
            <a:rPr lang="en-US" sz="2400" dirty="0" smtClean="0">
              <a:solidFill>
                <a:srgbClr val="993300"/>
              </a:solidFill>
            </a:rPr>
            <a:t>Lounge</a:t>
          </a:r>
          <a:endParaRPr lang="ru-RU" sz="2400" dirty="0">
            <a:solidFill>
              <a:srgbClr val="993300"/>
            </a:solidFill>
          </a:endParaRPr>
        </a:p>
      </dgm:t>
    </dgm:pt>
    <dgm:pt modelId="{51678E22-AC74-438C-95AA-923851EC2FAF}" type="parTrans" cxnId="{EBC9BCD1-42D0-493A-98C2-C27E151F6A3E}">
      <dgm:prSet/>
      <dgm:spPr/>
      <dgm:t>
        <a:bodyPr/>
        <a:lstStyle/>
        <a:p>
          <a:endParaRPr lang="ru-RU"/>
        </a:p>
      </dgm:t>
    </dgm:pt>
    <dgm:pt modelId="{89DB7885-7EC4-484E-A4B3-B4C373BD0474}" type="sibTrans" cxnId="{EBC9BCD1-42D0-493A-98C2-C27E151F6A3E}">
      <dgm:prSet/>
      <dgm:spPr/>
      <dgm:t>
        <a:bodyPr/>
        <a:lstStyle/>
        <a:p>
          <a:endParaRPr lang="ru-RU"/>
        </a:p>
      </dgm:t>
    </dgm:pt>
    <dgm:pt modelId="{D8F1210F-176B-401E-858C-5CBDCD09C8C5}">
      <dgm:prSet phldrT="[Текст]" custT="1"/>
      <dgm:spPr/>
      <dgm:t>
        <a:bodyPr/>
        <a:lstStyle/>
        <a:p>
          <a:r>
            <a:rPr lang="en-US" sz="2400" dirty="0" smtClean="0">
              <a:solidFill>
                <a:srgbClr val="993300"/>
              </a:solidFill>
            </a:rPr>
            <a:t>Bedroom</a:t>
          </a:r>
          <a:endParaRPr lang="ru-RU" sz="2400" dirty="0">
            <a:solidFill>
              <a:srgbClr val="993300"/>
            </a:solidFill>
          </a:endParaRPr>
        </a:p>
      </dgm:t>
    </dgm:pt>
    <dgm:pt modelId="{C2B42BD0-B302-4742-BAEE-AFE7FCDB6D0D}" type="parTrans" cxnId="{3F37BEC4-D795-40EA-BDA9-B678D7A56D7A}">
      <dgm:prSet/>
      <dgm:spPr/>
      <dgm:t>
        <a:bodyPr/>
        <a:lstStyle/>
        <a:p>
          <a:endParaRPr lang="ru-RU"/>
        </a:p>
      </dgm:t>
    </dgm:pt>
    <dgm:pt modelId="{862834DC-049E-4CA7-9315-467A0AEB707F}" type="sibTrans" cxnId="{3F37BEC4-D795-40EA-BDA9-B678D7A56D7A}">
      <dgm:prSet/>
      <dgm:spPr/>
      <dgm:t>
        <a:bodyPr/>
        <a:lstStyle/>
        <a:p>
          <a:endParaRPr lang="ru-RU"/>
        </a:p>
      </dgm:t>
    </dgm:pt>
    <dgm:pt modelId="{7C56EDEA-6DCD-47D5-8B5F-C44E12D4C9E3}">
      <dgm:prSet phldrT="[Текст]" custT="1"/>
      <dgm:spPr/>
      <dgm:t>
        <a:bodyPr/>
        <a:lstStyle/>
        <a:p>
          <a:r>
            <a:rPr lang="en-US" sz="2400" dirty="0" smtClean="0">
              <a:solidFill>
                <a:srgbClr val="993300"/>
              </a:solidFill>
            </a:rPr>
            <a:t>Kitchen </a:t>
          </a:r>
        </a:p>
      </dgm:t>
    </dgm:pt>
    <dgm:pt modelId="{341945A3-A7C3-413F-A573-B69B0E12F0A2}" type="parTrans" cxnId="{BCD1E242-555D-4FF0-A494-AA964C3402CA}">
      <dgm:prSet/>
      <dgm:spPr/>
      <dgm:t>
        <a:bodyPr/>
        <a:lstStyle/>
        <a:p>
          <a:endParaRPr lang="ru-RU"/>
        </a:p>
      </dgm:t>
    </dgm:pt>
    <dgm:pt modelId="{7A050B19-DDB4-4C8C-95A7-A51EDC4593E0}" type="sibTrans" cxnId="{BCD1E242-555D-4FF0-A494-AA964C3402CA}">
      <dgm:prSet/>
      <dgm:spPr/>
      <dgm:t>
        <a:bodyPr/>
        <a:lstStyle/>
        <a:p>
          <a:endParaRPr lang="ru-RU"/>
        </a:p>
      </dgm:t>
    </dgm:pt>
    <dgm:pt modelId="{F86C402D-F880-49CF-9308-9117D96AA7EC}">
      <dgm:prSet phldrT="[Текст]" custT="1"/>
      <dgm:spPr/>
      <dgm:t>
        <a:bodyPr/>
        <a:lstStyle/>
        <a:p>
          <a:r>
            <a:rPr lang="en-US" sz="2400" dirty="0" smtClean="0">
              <a:solidFill>
                <a:srgbClr val="993300"/>
              </a:solidFill>
            </a:rPr>
            <a:t>My parents’ room</a:t>
          </a:r>
        </a:p>
      </dgm:t>
    </dgm:pt>
    <dgm:pt modelId="{69267541-703E-4618-B5F1-AB017CF9811A}" type="parTrans" cxnId="{5F3DEEB4-9C5F-4128-96DC-3712C1DB0D90}">
      <dgm:prSet/>
      <dgm:spPr/>
      <dgm:t>
        <a:bodyPr/>
        <a:lstStyle/>
        <a:p>
          <a:endParaRPr lang="ru-RU"/>
        </a:p>
      </dgm:t>
    </dgm:pt>
    <dgm:pt modelId="{22E2E744-6A61-48A1-8091-7E5B948D224E}" type="sibTrans" cxnId="{5F3DEEB4-9C5F-4128-96DC-3712C1DB0D90}">
      <dgm:prSet/>
      <dgm:spPr/>
      <dgm:t>
        <a:bodyPr/>
        <a:lstStyle/>
        <a:p>
          <a:endParaRPr lang="ru-RU"/>
        </a:p>
      </dgm:t>
    </dgm:pt>
    <dgm:pt modelId="{01B89B80-76D8-48CD-A69B-3E86E53197BF}">
      <dgm:prSet custT="1"/>
      <dgm:spPr/>
      <dgm:t>
        <a:bodyPr/>
        <a:lstStyle/>
        <a:p>
          <a:r>
            <a:rPr lang="en-US" sz="2400" dirty="0" smtClean="0">
              <a:solidFill>
                <a:srgbClr val="993300"/>
              </a:solidFill>
            </a:rPr>
            <a:t>…?</a:t>
          </a:r>
          <a:endParaRPr lang="ru-RU" sz="2400" dirty="0">
            <a:solidFill>
              <a:srgbClr val="993300"/>
            </a:solidFill>
          </a:endParaRPr>
        </a:p>
      </dgm:t>
    </dgm:pt>
    <dgm:pt modelId="{8D700DAA-CAC8-4012-8125-5E47B37ABD5B}" type="parTrans" cxnId="{6598103A-C7AD-4F08-B497-A014448C0CCA}">
      <dgm:prSet/>
      <dgm:spPr/>
      <dgm:t>
        <a:bodyPr/>
        <a:lstStyle/>
        <a:p>
          <a:endParaRPr lang="ru-RU"/>
        </a:p>
      </dgm:t>
    </dgm:pt>
    <dgm:pt modelId="{F60C2AFF-F8F2-4072-8DCE-B11E60083A55}" type="sibTrans" cxnId="{6598103A-C7AD-4F08-B497-A014448C0CCA}">
      <dgm:prSet/>
      <dgm:spPr/>
      <dgm:t>
        <a:bodyPr/>
        <a:lstStyle/>
        <a:p>
          <a:endParaRPr lang="ru-RU"/>
        </a:p>
      </dgm:t>
    </dgm:pt>
    <dgm:pt modelId="{70083C3C-2701-4A4F-A0FA-BD66B8387DF7}" type="pres">
      <dgm:prSet presAssocID="{9F197C58-38AD-404A-AA09-0ED946E8495B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6C98A6E-8D2D-49FE-AC71-2D4F7F500E9A}" type="pres">
      <dgm:prSet presAssocID="{60D34D1D-66EB-47DB-9E51-9FB9CC84785E}" presName="node" presStyleLbl="node1" presStyleIdx="0" presStyleCnt="6" custScaleX="142814" custScaleY="1385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AAA947-039A-4DCB-A87C-3270679B9BCE}" type="pres">
      <dgm:prSet presAssocID="{60D34D1D-66EB-47DB-9E51-9FB9CC84785E}" presName="spNode" presStyleCnt="0"/>
      <dgm:spPr/>
    </dgm:pt>
    <dgm:pt modelId="{97E45081-82A8-4045-881C-BB642E32C57F}" type="pres">
      <dgm:prSet presAssocID="{D5DBA507-A331-40D7-A033-4494EC0C6391}" presName="sibTrans" presStyleLbl="sibTrans1D1" presStyleIdx="0" presStyleCnt="6"/>
      <dgm:spPr/>
      <dgm:t>
        <a:bodyPr/>
        <a:lstStyle/>
        <a:p>
          <a:endParaRPr lang="ru-RU"/>
        </a:p>
      </dgm:t>
    </dgm:pt>
    <dgm:pt modelId="{E8AD2C33-EA4D-431A-B7B1-469A35CDD526}" type="pres">
      <dgm:prSet presAssocID="{01B89B80-76D8-48CD-A69B-3E86E53197BF}" presName="node" presStyleLbl="node1" presStyleIdx="1" presStyleCnt="6" custScaleX="128403" custScaleY="1351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E99CA6-B3D0-409A-92AF-D617EEA11729}" type="pres">
      <dgm:prSet presAssocID="{01B89B80-76D8-48CD-A69B-3E86E53197BF}" presName="spNode" presStyleCnt="0"/>
      <dgm:spPr/>
    </dgm:pt>
    <dgm:pt modelId="{95E397B2-9E17-41DB-B50A-4A05647D413F}" type="pres">
      <dgm:prSet presAssocID="{F60C2AFF-F8F2-4072-8DCE-B11E60083A55}" presName="sibTrans" presStyleLbl="sibTrans1D1" presStyleIdx="1" presStyleCnt="6"/>
      <dgm:spPr/>
      <dgm:t>
        <a:bodyPr/>
        <a:lstStyle/>
        <a:p>
          <a:endParaRPr lang="ru-RU"/>
        </a:p>
      </dgm:t>
    </dgm:pt>
    <dgm:pt modelId="{02419B4D-1376-403F-B348-5663F1641E9E}" type="pres">
      <dgm:prSet presAssocID="{DAC2B411-892A-472A-9E40-C864CEAE05CE}" presName="node" presStyleLbl="node1" presStyleIdx="2" presStyleCnt="6" custScaleX="134595" custScaleY="1467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7927B8-F065-4CA3-AA12-A29B46DF21B5}" type="pres">
      <dgm:prSet presAssocID="{DAC2B411-892A-472A-9E40-C864CEAE05CE}" presName="spNode" presStyleCnt="0"/>
      <dgm:spPr/>
    </dgm:pt>
    <dgm:pt modelId="{4CC6C2D7-B92B-4DBE-86A3-4AF3A493F59F}" type="pres">
      <dgm:prSet presAssocID="{89DB7885-7EC4-484E-A4B3-B4C373BD0474}" presName="sibTrans" presStyleLbl="sibTrans1D1" presStyleIdx="2" presStyleCnt="6"/>
      <dgm:spPr/>
      <dgm:t>
        <a:bodyPr/>
        <a:lstStyle/>
        <a:p>
          <a:endParaRPr lang="ru-RU"/>
        </a:p>
      </dgm:t>
    </dgm:pt>
    <dgm:pt modelId="{4575B735-007A-4CE5-B536-4A4ECC5FCF99}" type="pres">
      <dgm:prSet presAssocID="{D8F1210F-176B-401E-858C-5CBDCD09C8C5}" presName="node" presStyleLbl="node1" presStyleIdx="3" presStyleCnt="6" custScaleX="130856" custScaleY="1250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3BB74D-735B-4D29-B8AF-6001A0AC00E6}" type="pres">
      <dgm:prSet presAssocID="{D8F1210F-176B-401E-858C-5CBDCD09C8C5}" presName="spNode" presStyleCnt="0"/>
      <dgm:spPr/>
    </dgm:pt>
    <dgm:pt modelId="{BABB6246-1580-48B6-8240-9FABA2333B2E}" type="pres">
      <dgm:prSet presAssocID="{862834DC-049E-4CA7-9315-467A0AEB707F}" presName="sibTrans" presStyleLbl="sibTrans1D1" presStyleIdx="3" presStyleCnt="6"/>
      <dgm:spPr/>
      <dgm:t>
        <a:bodyPr/>
        <a:lstStyle/>
        <a:p>
          <a:endParaRPr lang="ru-RU"/>
        </a:p>
      </dgm:t>
    </dgm:pt>
    <dgm:pt modelId="{7F10D826-6E30-4DC6-94D9-4783AA431694}" type="pres">
      <dgm:prSet presAssocID="{7C56EDEA-6DCD-47D5-8B5F-C44E12D4C9E3}" presName="node" presStyleLbl="node1" presStyleIdx="4" presStyleCnt="6" custScaleX="127306" custScaleY="150805" custRadScaleRad="100786" custRadScaleInc="-52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0F23DF-D471-406D-90E3-FF6E0C30FDAE}" type="pres">
      <dgm:prSet presAssocID="{7C56EDEA-6DCD-47D5-8B5F-C44E12D4C9E3}" presName="spNode" presStyleCnt="0"/>
      <dgm:spPr/>
    </dgm:pt>
    <dgm:pt modelId="{EC22E41C-DF87-4B3A-A4E6-30939A64D4C8}" type="pres">
      <dgm:prSet presAssocID="{7A050B19-DDB4-4C8C-95A7-A51EDC4593E0}" presName="sibTrans" presStyleLbl="sibTrans1D1" presStyleIdx="4" presStyleCnt="6"/>
      <dgm:spPr/>
      <dgm:t>
        <a:bodyPr/>
        <a:lstStyle/>
        <a:p>
          <a:endParaRPr lang="ru-RU"/>
        </a:p>
      </dgm:t>
    </dgm:pt>
    <dgm:pt modelId="{61C04CDC-76BA-4641-8918-AAD4BFB5AFD5}" type="pres">
      <dgm:prSet presAssocID="{F86C402D-F880-49CF-9308-9117D96AA7EC}" presName="node" presStyleLbl="node1" presStyleIdx="5" presStyleCnt="6" custScaleX="132024" custScaleY="1418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279375-7EC1-4268-9D5A-E5553AAE5461}" type="pres">
      <dgm:prSet presAssocID="{F86C402D-F880-49CF-9308-9117D96AA7EC}" presName="spNode" presStyleCnt="0"/>
      <dgm:spPr/>
    </dgm:pt>
    <dgm:pt modelId="{B3828FFA-58B9-45C6-A1CF-6541A248A8FF}" type="pres">
      <dgm:prSet presAssocID="{22E2E744-6A61-48A1-8091-7E5B948D224E}" presName="sibTrans" presStyleLbl="sibTrans1D1" presStyleIdx="5" presStyleCnt="6"/>
      <dgm:spPr/>
      <dgm:t>
        <a:bodyPr/>
        <a:lstStyle/>
        <a:p>
          <a:endParaRPr lang="ru-RU"/>
        </a:p>
      </dgm:t>
    </dgm:pt>
  </dgm:ptLst>
  <dgm:cxnLst>
    <dgm:cxn modelId="{3C6552B2-DA1E-4701-A28C-69E1A48AD327}" type="presOf" srcId="{F86C402D-F880-49CF-9308-9117D96AA7EC}" destId="{61C04CDC-76BA-4641-8918-AAD4BFB5AFD5}" srcOrd="0" destOrd="0" presId="urn:microsoft.com/office/officeart/2005/8/layout/cycle6"/>
    <dgm:cxn modelId="{D09C0D86-07E1-492C-906E-7A6120654727}" type="presOf" srcId="{60D34D1D-66EB-47DB-9E51-9FB9CC84785E}" destId="{16C98A6E-8D2D-49FE-AC71-2D4F7F500E9A}" srcOrd="0" destOrd="0" presId="urn:microsoft.com/office/officeart/2005/8/layout/cycle6"/>
    <dgm:cxn modelId="{0455C90A-F9A7-4C1B-AC40-CBF054A915E1}" type="presOf" srcId="{D5DBA507-A331-40D7-A033-4494EC0C6391}" destId="{97E45081-82A8-4045-881C-BB642E32C57F}" srcOrd="0" destOrd="0" presId="urn:microsoft.com/office/officeart/2005/8/layout/cycle6"/>
    <dgm:cxn modelId="{AADF7538-CDDA-4998-BD5E-588F1F8107EC}" type="presOf" srcId="{862834DC-049E-4CA7-9315-467A0AEB707F}" destId="{BABB6246-1580-48B6-8240-9FABA2333B2E}" srcOrd="0" destOrd="0" presId="urn:microsoft.com/office/officeart/2005/8/layout/cycle6"/>
    <dgm:cxn modelId="{4A7C0A11-DC29-46B3-A2D1-3D6563B00F9C}" type="presOf" srcId="{89DB7885-7EC4-484E-A4B3-B4C373BD0474}" destId="{4CC6C2D7-B92B-4DBE-86A3-4AF3A493F59F}" srcOrd="0" destOrd="0" presId="urn:microsoft.com/office/officeart/2005/8/layout/cycle6"/>
    <dgm:cxn modelId="{05F6A4B0-39C9-4FCF-A9E6-E0A71275AA06}" type="presOf" srcId="{7C56EDEA-6DCD-47D5-8B5F-C44E12D4C9E3}" destId="{7F10D826-6E30-4DC6-94D9-4783AA431694}" srcOrd="0" destOrd="0" presId="urn:microsoft.com/office/officeart/2005/8/layout/cycle6"/>
    <dgm:cxn modelId="{1CA86F90-ACFE-4D9D-82B7-22822883DB97}" type="presOf" srcId="{DAC2B411-892A-472A-9E40-C864CEAE05CE}" destId="{02419B4D-1376-403F-B348-5663F1641E9E}" srcOrd="0" destOrd="0" presId="urn:microsoft.com/office/officeart/2005/8/layout/cycle6"/>
    <dgm:cxn modelId="{5F3DEEB4-9C5F-4128-96DC-3712C1DB0D90}" srcId="{9F197C58-38AD-404A-AA09-0ED946E8495B}" destId="{F86C402D-F880-49CF-9308-9117D96AA7EC}" srcOrd="5" destOrd="0" parTransId="{69267541-703E-4618-B5F1-AB017CF9811A}" sibTransId="{22E2E744-6A61-48A1-8091-7E5B948D224E}"/>
    <dgm:cxn modelId="{AD216215-848E-4584-8479-60F40811854D}" type="presOf" srcId="{9F197C58-38AD-404A-AA09-0ED946E8495B}" destId="{70083C3C-2701-4A4F-A0FA-BD66B8387DF7}" srcOrd="0" destOrd="0" presId="urn:microsoft.com/office/officeart/2005/8/layout/cycle6"/>
    <dgm:cxn modelId="{6650A79C-4C00-42F9-9318-7FC592A5C24E}" type="presOf" srcId="{01B89B80-76D8-48CD-A69B-3E86E53197BF}" destId="{E8AD2C33-EA4D-431A-B7B1-469A35CDD526}" srcOrd="0" destOrd="0" presId="urn:microsoft.com/office/officeart/2005/8/layout/cycle6"/>
    <dgm:cxn modelId="{6598103A-C7AD-4F08-B497-A014448C0CCA}" srcId="{9F197C58-38AD-404A-AA09-0ED946E8495B}" destId="{01B89B80-76D8-48CD-A69B-3E86E53197BF}" srcOrd="1" destOrd="0" parTransId="{8D700DAA-CAC8-4012-8125-5E47B37ABD5B}" sibTransId="{F60C2AFF-F8F2-4072-8DCE-B11E60083A55}"/>
    <dgm:cxn modelId="{23004902-5237-4392-A710-ADA0786AF2BE}" type="presOf" srcId="{22E2E744-6A61-48A1-8091-7E5B948D224E}" destId="{B3828FFA-58B9-45C6-A1CF-6541A248A8FF}" srcOrd="0" destOrd="0" presId="urn:microsoft.com/office/officeart/2005/8/layout/cycle6"/>
    <dgm:cxn modelId="{AD0CCA67-7DC9-4B17-8252-9212892AEA5F}" type="presOf" srcId="{D8F1210F-176B-401E-858C-5CBDCD09C8C5}" destId="{4575B735-007A-4CE5-B536-4A4ECC5FCF99}" srcOrd="0" destOrd="0" presId="urn:microsoft.com/office/officeart/2005/8/layout/cycle6"/>
    <dgm:cxn modelId="{1603DC5B-92B5-412A-AD07-821E8ECAAD10}" type="presOf" srcId="{7A050B19-DDB4-4C8C-95A7-A51EDC4593E0}" destId="{EC22E41C-DF87-4B3A-A4E6-30939A64D4C8}" srcOrd="0" destOrd="0" presId="urn:microsoft.com/office/officeart/2005/8/layout/cycle6"/>
    <dgm:cxn modelId="{3F37BEC4-D795-40EA-BDA9-B678D7A56D7A}" srcId="{9F197C58-38AD-404A-AA09-0ED946E8495B}" destId="{D8F1210F-176B-401E-858C-5CBDCD09C8C5}" srcOrd="3" destOrd="0" parTransId="{C2B42BD0-B302-4742-BAEE-AFE7FCDB6D0D}" sibTransId="{862834DC-049E-4CA7-9315-467A0AEB707F}"/>
    <dgm:cxn modelId="{BCD1E242-555D-4FF0-A494-AA964C3402CA}" srcId="{9F197C58-38AD-404A-AA09-0ED946E8495B}" destId="{7C56EDEA-6DCD-47D5-8B5F-C44E12D4C9E3}" srcOrd="4" destOrd="0" parTransId="{341945A3-A7C3-413F-A573-B69B0E12F0A2}" sibTransId="{7A050B19-DDB4-4C8C-95A7-A51EDC4593E0}"/>
    <dgm:cxn modelId="{EBC9BCD1-42D0-493A-98C2-C27E151F6A3E}" srcId="{9F197C58-38AD-404A-AA09-0ED946E8495B}" destId="{DAC2B411-892A-472A-9E40-C864CEAE05CE}" srcOrd="2" destOrd="0" parTransId="{51678E22-AC74-438C-95AA-923851EC2FAF}" sibTransId="{89DB7885-7EC4-484E-A4B3-B4C373BD0474}"/>
    <dgm:cxn modelId="{01E74B9D-BDBB-4470-AFAC-12A6D221058A}" srcId="{9F197C58-38AD-404A-AA09-0ED946E8495B}" destId="{60D34D1D-66EB-47DB-9E51-9FB9CC84785E}" srcOrd="0" destOrd="0" parTransId="{D0754F57-7A92-46D7-9D10-3661AA65BB20}" sibTransId="{D5DBA507-A331-40D7-A033-4494EC0C6391}"/>
    <dgm:cxn modelId="{22797767-7FC2-4E48-A5DB-446742DABF6C}" type="presOf" srcId="{F60C2AFF-F8F2-4072-8DCE-B11E60083A55}" destId="{95E397B2-9E17-41DB-B50A-4A05647D413F}" srcOrd="0" destOrd="0" presId="urn:microsoft.com/office/officeart/2005/8/layout/cycle6"/>
    <dgm:cxn modelId="{B85B5BB2-F1F2-4FCE-B3BB-354E2C7C2C8C}" type="presParOf" srcId="{70083C3C-2701-4A4F-A0FA-BD66B8387DF7}" destId="{16C98A6E-8D2D-49FE-AC71-2D4F7F500E9A}" srcOrd="0" destOrd="0" presId="urn:microsoft.com/office/officeart/2005/8/layout/cycle6"/>
    <dgm:cxn modelId="{4F83378B-C354-45A0-B251-60480B9488A8}" type="presParOf" srcId="{70083C3C-2701-4A4F-A0FA-BD66B8387DF7}" destId="{41AAA947-039A-4DCB-A87C-3270679B9BCE}" srcOrd="1" destOrd="0" presId="urn:microsoft.com/office/officeart/2005/8/layout/cycle6"/>
    <dgm:cxn modelId="{491AF2D9-9609-496B-BE06-CFFBCCCD2EB1}" type="presParOf" srcId="{70083C3C-2701-4A4F-A0FA-BD66B8387DF7}" destId="{97E45081-82A8-4045-881C-BB642E32C57F}" srcOrd="2" destOrd="0" presId="urn:microsoft.com/office/officeart/2005/8/layout/cycle6"/>
    <dgm:cxn modelId="{54F0351A-FCB7-4F22-946A-DB9A4C871335}" type="presParOf" srcId="{70083C3C-2701-4A4F-A0FA-BD66B8387DF7}" destId="{E8AD2C33-EA4D-431A-B7B1-469A35CDD526}" srcOrd="3" destOrd="0" presId="urn:microsoft.com/office/officeart/2005/8/layout/cycle6"/>
    <dgm:cxn modelId="{1B95E77C-0C2F-42F1-825D-B73E1E548BD0}" type="presParOf" srcId="{70083C3C-2701-4A4F-A0FA-BD66B8387DF7}" destId="{B3E99CA6-B3D0-409A-92AF-D617EEA11729}" srcOrd="4" destOrd="0" presId="urn:microsoft.com/office/officeart/2005/8/layout/cycle6"/>
    <dgm:cxn modelId="{51F6F1EF-87F8-4952-A1B3-3B8E0536BB72}" type="presParOf" srcId="{70083C3C-2701-4A4F-A0FA-BD66B8387DF7}" destId="{95E397B2-9E17-41DB-B50A-4A05647D413F}" srcOrd="5" destOrd="0" presId="urn:microsoft.com/office/officeart/2005/8/layout/cycle6"/>
    <dgm:cxn modelId="{15DFB3FD-7B89-4252-AFEE-57102290C4BB}" type="presParOf" srcId="{70083C3C-2701-4A4F-A0FA-BD66B8387DF7}" destId="{02419B4D-1376-403F-B348-5663F1641E9E}" srcOrd="6" destOrd="0" presId="urn:microsoft.com/office/officeart/2005/8/layout/cycle6"/>
    <dgm:cxn modelId="{5C767B60-065B-455A-B6A3-61258B2EBDDA}" type="presParOf" srcId="{70083C3C-2701-4A4F-A0FA-BD66B8387DF7}" destId="{277927B8-F065-4CA3-AA12-A29B46DF21B5}" srcOrd="7" destOrd="0" presId="urn:microsoft.com/office/officeart/2005/8/layout/cycle6"/>
    <dgm:cxn modelId="{9B97E399-6007-490A-A530-C922D4D7910A}" type="presParOf" srcId="{70083C3C-2701-4A4F-A0FA-BD66B8387DF7}" destId="{4CC6C2D7-B92B-4DBE-86A3-4AF3A493F59F}" srcOrd="8" destOrd="0" presId="urn:microsoft.com/office/officeart/2005/8/layout/cycle6"/>
    <dgm:cxn modelId="{E74CD0BA-83A0-495A-8577-7A3DF0951D6F}" type="presParOf" srcId="{70083C3C-2701-4A4F-A0FA-BD66B8387DF7}" destId="{4575B735-007A-4CE5-B536-4A4ECC5FCF99}" srcOrd="9" destOrd="0" presId="urn:microsoft.com/office/officeart/2005/8/layout/cycle6"/>
    <dgm:cxn modelId="{FDA9D82C-35DC-4054-9F13-3EE65CFCEBCE}" type="presParOf" srcId="{70083C3C-2701-4A4F-A0FA-BD66B8387DF7}" destId="{0B3BB74D-735B-4D29-B8AF-6001A0AC00E6}" srcOrd="10" destOrd="0" presId="urn:microsoft.com/office/officeart/2005/8/layout/cycle6"/>
    <dgm:cxn modelId="{329555EB-07CE-4746-A50E-6FB85AC2A10A}" type="presParOf" srcId="{70083C3C-2701-4A4F-A0FA-BD66B8387DF7}" destId="{BABB6246-1580-48B6-8240-9FABA2333B2E}" srcOrd="11" destOrd="0" presId="urn:microsoft.com/office/officeart/2005/8/layout/cycle6"/>
    <dgm:cxn modelId="{461FE2D9-1AD3-426D-9CD3-246CC3733D3E}" type="presParOf" srcId="{70083C3C-2701-4A4F-A0FA-BD66B8387DF7}" destId="{7F10D826-6E30-4DC6-94D9-4783AA431694}" srcOrd="12" destOrd="0" presId="urn:microsoft.com/office/officeart/2005/8/layout/cycle6"/>
    <dgm:cxn modelId="{41262424-5BBC-44B5-8A41-AE82254E27D5}" type="presParOf" srcId="{70083C3C-2701-4A4F-A0FA-BD66B8387DF7}" destId="{950F23DF-D471-406D-90E3-FF6E0C30FDAE}" srcOrd="13" destOrd="0" presId="urn:microsoft.com/office/officeart/2005/8/layout/cycle6"/>
    <dgm:cxn modelId="{1DCAE0E9-1978-4D7B-BD7C-939CB0802DC1}" type="presParOf" srcId="{70083C3C-2701-4A4F-A0FA-BD66B8387DF7}" destId="{EC22E41C-DF87-4B3A-A4E6-30939A64D4C8}" srcOrd="14" destOrd="0" presId="urn:microsoft.com/office/officeart/2005/8/layout/cycle6"/>
    <dgm:cxn modelId="{C2051E22-1B05-4183-9CFF-63EF0CB3A89F}" type="presParOf" srcId="{70083C3C-2701-4A4F-A0FA-BD66B8387DF7}" destId="{61C04CDC-76BA-4641-8918-AAD4BFB5AFD5}" srcOrd="15" destOrd="0" presId="urn:microsoft.com/office/officeart/2005/8/layout/cycle6"/>
    <dgm:cxn modelId="{6F90AF22-C3A9-4374-8516-4A2274F7C0EA}" type="presParOf" srcId="{70083C3C-2701-4A4F-A0FA-BD66B8387DF7}" destId="{9D279375-7EC1-4268-9D5A-E5553AAE5461}" srcOrd="16" destOrd="0" presId="urn:microsoft.com/office/officeart/2005/8/layout/cycle6"/>
    <dgm:cxn modelId="{A367458C-E175-4F78-A936-45AB52EECE99}" type="presParOf" srcId="{70083C3C-2701-4A4F-A0FA-BD66B8387DF7}" destId="{B3828FFA-58B9-45C6-A1CF-6541A248A8FF}" srcOrd="17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6C98A6E-8D2D-49FE-AC71-2D4F7F500E9A}">
      <dsp:nvSpPr>
        <dsp:cNvPr id="0" name=""/>
        <dsp:cNvSpPr/>
      </dsp:nvSpPr>
      <dsp:spPr>
        <a:xfrm>
          <a:off x="2456452" y="-122039"/>
          <a:ext cx="1720013" cy="10845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  <a:scene3d>
            <a:camera prst="orthographicFront">
              <a:rot lat="0" lon="21299999" rev="0"/>
            </a:camera>
            <a:lightRig rig="threePt" dir="t"/>
          </a:scene3d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rgbClr val="993300"/>
              </a:solidFill>
            </a:rPr>
            <a:t>Bathroom</a:t>
          </a:r>
          <a:endParaRPr lang="ru-RU" sz="2400" kern="1200" dirty="0">
            <a:solidFill>
              <a:srgbClr val="993300"/>
            </a:solidFill>
          </a:endParaRPr>
        </a:p>
      </dsp:txBody>
      <dsp:txXfrm>
        <a:off x="2456452" y="-122039"/>
        <a:ext cx="1720013" cy="1084550"/>
      </dsp:txXfrm>
    </dsp:sp>
    <dsp:sp modelId="{97E45081-82A8-4045-881C-BB642E32C57F}">
      <dsp:nvSpPr>
        <dsp:cNvPr id="0" name=""/>
        <dsp:cNvSpPr/>
      </dsp:nvSpPr>
      <dsp:spPr>
        <a:xfrm>
          <a:off x="1470151" y="420235"/>
          <a:ext cx="3692614" cy="3692614"/>
        </a:xfrm>
        <a:custGeom>
          <a:avLst/>
          <a:gdLst/>
          <a:ahLst/>
          <a:cxnLst/>
          <a:rect l="0" t="0" r="0" b="0"/>
          <a:pathLst>
            <a:path>
              <a:moveTo>
                <a:pt x="2709270" y="214086"/>
              </a:moveTo>
              <a:arcTo wR="1846307" hR="1846307" stAng="17871937" swAng="610712"/>
            </a:path>
          </a:pathLst>
        </a:custGeom>
        <a:noFill/>
        <a:ln w="1143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AD2C33-EA4D-431A-B7B1-469A35CDD526}">
      <dsp:nvSpPr>
        <dsp:cNvPr id="0" name=""/>
        <dsp:cNvSpPr/>
      </dsp:nvSpPr>
      <dsp:spPr>
        <a:xfrm>
          <a:off x="4142182" y="814571"/>
          <a:ext cx="1546451" cy="105763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rgbClr val="993300"/>
              </a:solidFill>
            </a:rPr>
            <a:t>…?</a:t>
          </a:r>
          <a:endParaRPr lang="ru-RU" sz="2400" kern="1200" dirty="0">
            <a:solidFill>
              <a:srgbClr val="993300"/>
            </a:solidFill>
          </a:endParaRPr>
        </a:p>
      </dsp:txBody>
      <dsp:txXfrm>
        <a:off x="4142182" y="814571"/>
        <a:ext cx="1546451" cy="1057636"/>
      </dsp:txXfrm>
    </dsp:sp>
    <dsp:sp modelId="{95E397B2-9E17-41DB-B50A-4A05647D413F}">
      <dsp:nvSpPr>
        <dsp:cNvPr id="0" name=""/>
        <dsp:cNvSpPr/>
      </dsp:nvSpPr>
      <dsp:spPr>
        <a:xfrm>
          <a:off x="1470151" y="420235"/>
          <a:ext cx="3692614" cy="3692614"/>
        </a:xfrm>
        <a:custGeom>
          <a:avLst/>
          <a:gdLst/>
          <a:ahLst/>
          <a:cxnLst/>
          <a:rect l="0" t="0" r="0" b="0"/>
          <a:pathLst>
            <a:path>
              <a:moveTo>
                <a:pt x="3651584" y="1459234"/>
              </a:moveTo>
              <a:arcTo wR="1846307" hR="1846307" stAng="20873900" swAng="1365517"/>
            </a:path>
          </a:pathLst>
        </a:custGeom>
        <a:noFill/>
        <a:ln w="1143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419B4D-1376-403F-B348-5663F1641E9E}">
      <dsp:nvSpPr>
        <dsp:cNvPr id="0" name=""/>
        <dsp:cNvSpPr/>
      </dsp:nvSpPr>
      <dsp:spPr>
        <a:xfrm>
          <a:off x="4104894" y="2615278"/>
          <a:ext cx="1621026" cy="114883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rgbClr val="993300"/>
              </a:solidFill>
            </a:rPr>
            <a:t>Lounge</a:t>
          </a:r>
          <a:endParaRPr lang="ru-RU" sz="2400" kern="1200" dirty="0">
            <a:solidFill>
              <a:srgbClr val="993300"/>
            </a:solidFill>
          </a:endParaRPr>
        </a:p>
      </dsp:txBody>
      <dsp:txXfrm>
        <a:off x="4104894" y="2615278"/>
        <a:ext cx="1621026" cy="1148837"/>
      </dsp:txXfrm>
    </dsp:sp>
    <dsp:sp modelId="{4CC6C2D7-B92B-4DBE-86A3-4AF3A493F59F}">
      <dsp:nvSpPr>
        <dsp:cNvPr id="0" name=""/>
        <dsp:cNvSpPr/>
      </dsp:nvSpPr>
      <dsp:spPr>
        <a:xfrm>
          <a:off x="1470151" y="420235"/>
          <a:ext cx="3692614" cy="3692614"/>
        </a:xfrm>
        <a:custGeom>
          <a:avLst/>
          <a:gdLst/>
          <a:ahLst/>
          <a:cxnLst/>
          <a:rect l="0" t="0" r="0" b="0"/>
          <a:pathLst>
            <a:path>
              <a:moveTo>
                <a:pt x="2923431" y="3345858"/>
              </a:moveTo>
              <a:arcTo wR="1846307" hR="1846307" stAng="3258625" swAng="619200"/>
            </a:path>
          </a:pathLst>
        </a:custGeom>
        <a:noFill/>
        <a:ln w="1143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75B735-007A-4CE5-B536-4A4ECC5FCF99}">
      <dsp:nvSpPr>
        <dsp:cNvPr id="0" name=""/>
        <dsp:cNvSpPr/>
      </dsp:nvSpPr>
      <dsp:spPr>
        <a:xfrm>
          <a:off x="2528461" y="3623389"/>
          <a:ext cx="1575994" cy="9789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rgbClr val="993300"/>
              </a:solidFill>
            </a:rPr>
            <a:t>Bedroom</a:t>
          </a:r>
          <a:endParaRPr lang="ru-RU" sz="2400" kern="1200" dirty="0">
            <a:solidFill>
              <a:srgbClr val="993300"/>
            </a:solidFill>
          </a:endParaRPr>
        </a:p>
      </dsp:txBody>
      <dsp:txXfrm>
        <a:off x="2528461" y="3623389"/>
        <a:ext cx="1575994" cy="978921"/>
      </dsp:txXfrm>
    </dsp:sp>
    <dsp:sp modelId="{BABB6246-1580-48B6-8240-9FABA2333B2E}">
      <dsp:nvSpPr>
        <dsp:cNvPr id="0" name=""/>
        <dsp:cNvSpPr/>
      </dsp:nvSpPr>
      <dsp:spPr>
        <a:xfrm>
          <a:off x="1378798" y="380104"/>
          <a:ext cx="3692614" cy="3692614"/>
        </a:xfrm>
        <a:custGeom>
          <a:avLst/>
          <a:gdLst/>
          <a:ahLst/>
          <a:cxnLst/>
          <a:rect l="0" t="0" r="0" b="0"/>
          <a:pathLst>
            <a:path>
              <a:moveTo>
                <a:pt x="1147164" y="3555122"/>
              </a:moveTo>
              <a:arcTo wR="1846307" hR="1846307" stAng="6735083" swAng="492887"/>
            </a:path>
          </a:pathLst>
        </a:custGeom>
        <a:noFill/>
        <a:ln w="1143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10D826-6E30-4DC6-94D9-4783AA431694}">
      <dsp:nvSpPr>
        <dsp:cNvPr id="0" name=""/>
        <dsp:cNvSpPr/>
      </dsp:nvSpPr>
      <dsp:spPr>
        <a:xfrm>
          <a:off x="955532" y="2635861"/>
          <a:ext cx="1533239" cy="11805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rgbClr val="993300"/>
              </a:solidFill>
            </a:rPr>
            <a:t>Kitchen </a:t>
          </a:r>
        </a:p>
      </dsp:txBody>
      <dsp:txXfrm>
        <a:off x="955532" y="2635861"/>
        <a:ext cx="1533239" cy="1180565"/>
      </dsp:txXfrm>
    </dsp:sp>
    <dsp:sp modelId="{EC22E41C-DF87-4B3A-A4E6-30939A64D4C8}">
      <dsp:nvSpPr>
        <dsp:cNvPr id="0" name=""/>
        <dsp:cNvSpPr/>
      </dsp:nvSpPr>
      <dsp:spPr>
        <a:xfrm>
          <a:off x="1462381" y="456568"/>
          <a:ext cx="3692614" cy="3692614"/>
        </a:xfrm>
        <a:custGeom>
          <a:avLst/>
          <a:gdLst/>
          <a:ahLst/>
          <a:cxnLst/>
          <a:rect l="0" t="0" r="0" b="0"/>
          <a:pathLst>
            <a:path>
              <a:moveTo>
                <a:pt x="28960" y="2172036"/>
              </a:moveTo>
              <a:arcTo wR="1846307" hR="1846307" stAng="10190314" swAng="1354817"/>
            </a:path>
          </a:pathLst>
        </a:custGeom>
        <a:noFill/>
        <a:ln w="1143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C04CDC-76BA-4641-8918-AAD4BFB5AFD5}">
      <dsp:nvSpPr>
        <dsp:cNvPr id="0" name=""/>
        <dsp:cNvSpPr/>
      </dsp:nvSpPr>
      <dsp:spPr>
        <a:xfrm>
          <a:off x="922478" y="788162"/>
          <a:ext cx="1590061" cy="111045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rgbClr val="993300"/>
              </a:solidFill>
            </a:rPr>
            <a:t>My parents’ room</a:t>
          </a:r>
        </a:p>
      </dsp:txBody>
      <dsp:txXfrm>
        <a:off x="922478" y="788162"/>
        <a:ext cx="1590061" cy="1110454"/>
      </dsp:txXfrm>
    </dsp:sp>
    <dsp:sp modelId="{B3828FFA-58B9-45C6-A1CF-6541A248A8FF}">
      <dsp:nvSpPr>
        <dsp:cNvPr id="0" name=""/>
        <dsp:cNvSpPr/>
      </dsp:nvSpPr>
      <dsp:spPr>
        <a:xfrm>
          <a:off x="1470151" y="420235"/>
          <a:ext cx="3692614" cy="3692614"/>
        </a:xfrm>
        <a:custGeom>
          <a:avLst/>
          <a:gdLst/>
          <a:ahLst/>
          <a:cxnLst/>
          <a:rect l="0" t="0" r="0" b="0"/>
          <a:pathLst>
            <a:path>
              <a:moveTo>
                <a:pt x="742636" y="366185"/>
              </a:moveTo>
              <a:arcTo wR="1846307" hR="1846307" stAng="13997370" swAng="531498"/>
            </a:path>
          </a:pathLst>
        </a:custGeom>
        <a:noFill/>
        <a:ln w="1143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AC5BDA2E-105F-45B9-A598-002E2F019008}" type="datetimeFigureOut">
              <a:rPr lang="ru-RU"/>
              <a:pPr>
                <a:defRPr/>
              </a:pPr>
              <a:t>15.10.2012</a:t>
            </a:fld>
            <a:endParaRPr lang="ru-RU" dirty="0"/>
          </a:p>
        </p:txBody>
      </p:sp>
      <p:sp>
        <p:nvSpPr>
          <p:cNvPr id="7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763A5CEC-4C15-427F-BF9F-3CD2C34250E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41A7E-6418-486B-A4E5-C2CFF9DBE8AB}" type="datetimeFigureOut">
              <a:rPr lang="ru-RU"/>
              <a:pPr>
                <a:defRPr/>
              </a:pPr>
              <a:t>15.10.2012</a:t>
            </a:fld>
            <a:endParaRPr lang="ru-RU" dirty="0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EE1C7F-24E6-405B-A2D0-158A995C1F5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8662941-5B36-4506-B18D-5A9F08CED8F2}" type="datetimeFigureOut">
              <a:rPr lang="ru-RU"/>
              <a:pPr>
                <a:defRPr/>
              </a:pPr>
              <a:t>15.10.2012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DAFBC66E-0E20-4B7C-9034-6615BDAAB06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BC3C719-ACA3-4F82-BC3F-9CA12B484273}" type="datetimeFigureOut">
              <a:rPr lang="ru-RU"/>
              <a:pPr/>
              <a:t>15.10.2012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AC8859-D22D-4848-8C55-80B78D1AFA4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75E2E1-DC92-45C8-B886-6FA8B6752A6A}" type="datetimeFigureOut">
              <a:rPr lang="ru-RU"/>
              <a:pPr/>
              <a:t>15.10.2012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11409F-CDAB-4CA6-99CB-D5ECB88A690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2EF47F-13CA-481A-9506-848FCC312E10}" type="datetimeFigureOut">
              <a:rPr lang="ru-RU"/>
              <a:pPr/>
              <a:t>15.10.2012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211251-727C-4305-BDFD-5ACA93E9BF6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32B036-4C3B-4066-93C6-C08149D013BE}" type="datetimeFigureOut">
              <a:rPr lang="ru-RU"/>
              <a:pPr/>
              <a:t>15.10.2012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F5879F-372E-43A5-9A2B-3CF72EA9D12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85A41A-95A4-4C9F-9039-A2E368C394F3}" type="datetimeFigureOut">
              <a:rPr lang="ru-RU"/>
              <a:pPr/>
              <a:t>15.10.2012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AD51B-2090-4D0E-9AFD-3C258500443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86E206-F1B4-4C90-A3CF-31E4D38961DF}" type="datetimeFigureOut">
              <a:rPr lang="ru-RU"/>
              <a:pPr/>
              <a:t>15.10.2012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44C891-E80A-4142-8F12-EEBD407BFAD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43736C-D99D-47D4-8983-674C49E22C39}" type="datetimeFigureOut">
              <a:rPr lang="ru-RU"/>
              <a:pPr/>
              <a:t>15.10.2012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A083C1-8A94-4252-827D-F830EEB1B85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5FDA722-5DED-47D9-8414-61A746EC7F78}" type="datetimeFigureOut">
              <a:rPr lang="ru-RU"/>
              <a:pPr/>
              <a:t>15.10.2012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47A96C-1B80-4D6B-A433-26958541C83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CFA0FC-A6C7-45EC-B010-279F1CA9586D}" type="datetimeFigureOut">
              <a:rPr lang="ru-RU"/>
              <a:pPr>
                <a:defRPr/>
              </a:pPr>
              <a:t>15.10.2012</a:t>
            </a:fld>
            <a:endParaRPr lang="ru-RU" dirty="0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DFD7E3-23C2-44C5-B180-BE7FBF94507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F105991-8D34-4C16-80BE-CF6C53DCC4A4}" type="datetimeFigureOut">
              <a:rPr lang="ru-RU"/>
              <a:pPr/>
              <a:t>15.10.2012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C0A0CE-9378-4201-8958-B116338147A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573CAC-9BCE-462D-BFE3-9D5EA284AEE7}" type="datetimeFigureOut">
              <a:rPr lang="ru-RU"/>
              <a:pPr/>
              <a:t>15.10.2012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093153-943B-4E9A-AB75-296B38D71C0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EF202D-9863-456A-8420-1779101686F2}" type="datetimeFigureOut">
              <a:rPr lang="ru-RU"/>
              <a:pPr/>
              <a:t>15.10.2012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CD76B0-FD71-4AD5-AD66-B6E2E36E03F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45461860-A829-4015-938E-FE849E20D01C}" type="datetimeFigureOut">
              <a:rPr lang="ru-RU"/>
              <a:pPr>
                <a:defRPr/>
              </a:pPr>
              <a:t>15.10.2012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 dirty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D9F89C4-C46C-4D7A-A7E7-FF908663B4C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84916-ADE8-4765-8E77-33D97BB46115}" type="datetimeFigureOut">
              <a:rPr lang="ru-RU"/>
              <a:pPr>
                <a:defRPr/>
              </a:pPr>
              <a:t>15.10.2012</a:t>
            </a:fld>
            <a:endParaRPr lang="ru-RU" dirty="0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E822D5-C94A-431C-AC67-835C52BAC34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5CF75-43A6-4C29-BF40-C5FD22642F5C}" type="datetimeFigureOut">
              <a:rPr lang="ru-RU"/>
              <a:pPr>
                <a:defRPr/>
              </a:pPr>
              <a:t>15.10.2012</a:t>
            </a:fld>
            <a:endParaRPr lang="ru-RU" dirty="0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8013B-FB92-4F0D-8F78-F80D5E20233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0C5BA3-63B9-47A6-8EE8-2A2B22ABC9A8}" type="datetimeFigureOut">
              <a:rPr lang="ru-RU"/>
              <a:pPr>
                <a:defRPr/>
              </a:pPr>
              <a:t>15.10.2012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CD45E-A135-459F-9315-CA47AB126DF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BF23E-E5B1-48E5-A58E-8AA9019417A4}" type="datetimeFigureOut">
              <a:rPr lang="ru-RU"/>
              <a:pPr>
                <a:defRPr/>
              </a:pPr>
              <a:t>15.10.2012</a:t>
            </a:fld>
            <a:endParaRPr lang="ru-RU" dirty="0"/>
          </a:p>
        </p:txBody>
      </p:sp>
      <p:sp>
        <p:nvSpPr>
          <p:cNvPr id="3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E3E9D-3908-4A7B-BE22-C282E5BBDFE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B57685-ED9A-49ED-A27C-E29974AB102D}" type="datetimeFigureOut">
              <a:rPr lang="ru-RU"/>
              <a:pPr>
                <a:defRPr/>
              </a:pPr>
              <a:t>15.10.2012</a:t>
            </a:fld>
            <a:endParaRPr lang="ru-RU" dirty="0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B13DFC-B2D2-417F-9B44-8F9CAE5D00B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Прямоугольник 8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0FFE2C5-B8F9-4E3C-A362-211C8582EFC1}" type="datetimeFigureOut">
              <a:rPr lang="ru-RU"/>
              <a:pPr>
                <a:defRPr/>
              </a:pPr>
              <a:t>15.10.2012</a:t>
            </a:fld>
            <a:endParaRPr lang="ru-RU" dirty="0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F5B0F3E-72C3-4767-B1D8-AC545A15A27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4FE82F48-7DDB-4EFD-92C1-79F3E31A15D6}" type="datetimeFigureOut">
              <a:rPr lang="ru-RU"/>
              <a:pPr>
                <a:defRPr/>
              </a:pPr>
              <a:t>15.10.2012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smtClean="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20A18FEA-8828-4325-85AE-2BEE3F7FD76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2" r:id="rId2"/>
    <p:sldLayoutId id="2147483685" r:id="rId3"/>
    <p:sldLayoutId id="2147483671" r:id="rId4"/>
    <p:sldLayoutId id="2147483670" r:id="rId5"/>
    <p:sldLayoutId id="2147483669" r:id="rId6"/>
    <p:sldLayoutId id="2147483668" r:id="rId7"/>
    <p:sldLayoutId id="2147483667" r:id="rId8"/>
    <p:sldLayoutId id="2147483686" r:id="rId9"/>
    <p:sldLayoutId id="2147483666" r:id="rId10"/>
    <p:sldLayoutId id="2147483687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fontAlgn="base">
        <a:spcBef>
          <a:spcPts val="500"/>
        </a:spcBef>
        <a:spcAft>
          <a:spcPct val="0"/>
        </a:spcAft>
        <a:buClr>
          <a:srgbClr val="F5CD2D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fontAlgn="base">
        <a:spcBef>
          <a:spcPts val="400"/>
        </a:spcBef>
        <a:spcAft>
          <a:spcPct val="0"/>
        </a:spcAft>
        <a:buClr>
          <a:srgbClr val="F5CD2D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fontAlgn="base">
        <a:spcBef>
          <a:spcPct val="20000"/>
        </a:spcBef>
        <a:spcAft>
          <a:spcPct val="0"/>
        </a:spcAft>
        <a:buClr>
          <a:srgbClr val="F5CD2D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fontAlgn="base">
        <a:spcBef>
          <a:spcPts val="400"/>
        </a:spcBef>
        <a:spcAft>
          <a:spcPct val="0"/>
        </a:spcAft>
        <a:buClr>
          <a:srgbClr val="F5CD2D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F9C57BF6-C02F-4D63-A285-65A378083B3C}" type="datetimeFigureOut">
              <a:rPr lang="ru-RU"/>
              <a:pPr/>
              <a:t>15.10.2012</a:t>
            </a:fld>
            <a:endParaRPr lang="ru-RU"/>
          </a:p>
        </p:txBody>
      </p:sp>
      <p:sp>
        <p:nvSpPr>
          <p:cNvPr id="481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73C1525-1EF5-4C61-BBDD-19B1AF4AA6DB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oleObject" Target="../embeddings/oleObject5.bin"/><Relationship Id="rId18" Type="http://schemas.openxmlformats.org/officeDocument/2006/relationships/oleObject" Target="../embeddings/oleObject8.bin"/><Relationship Id="rId3" Type="http://schemas.openxmlformats.org/officeDocument/2006/relationships/image" Target="../media/image30.jpeg"/><Relationship Id="rId21" Type="http://schemas.openxmlformats.org/officeDocument/2006/relationships/oleObject" Target="../embeddings/oleObject10.bin"/><Relationship Id="rId7" Type="http://schemas.openxmlformats.org/officeDocument/2006/relationships/image" Target="../media/image33.jpeg"/><Relationship Id="rId12" Type="http://schemas.openxmlformats.org/officeDocument/2006/relationships/image" Target="../media/image35.jpeg"/><Relationship Id="rId17" Type="http://schemas.openxmlformats.org/officeDocument/2006/relationships/oleObject" Target="../embeddings/oleObject7.bin"/><Relationship Id="rId2" Type="http://schemas.openxmlformats.org/officeDocument/2006/relationships/slideLayout" Target="../slideLayouts/slideLayout18.xml"/><Relationship Id="rId16" Type="http://schemas.openxmlformats.org/officeDocument/2006/relationships/oleObject" Target="../embeddings/oleObject6.bin"/><Relationship Id="rId20" Type="http://schemas.openxmlformats.org/officeDocument/2006/relationships/image" Target="../media/image38.png"/><Relationship Id="rId1" Type="http://schemas.openxmlformats.org/officeDocument/2006/relationships/vmlDrawing" Target="../drawings/vmlDrawing1.vml"/><Relationship Id="rId6" Type="http://schemas.openxmlformats.org/officeDocument/2006/relationships/image" Target="../media/image32.jpeg"/><Relationship Id="rId11" Type="http://schemas.openxmlformats.org/officeDocument/2006/relationships/image" Target="../media/image34.jpeg"/><Relationship Id="rId5" Type="http://schemas.openxmlformats.org/officeDocument/2006/relationships/image" Target="../media/image31.jpeg"/><Relationship Id="rId15" Type="http://schemas.openxmlformats.org/officeDocument/2006/relationships/image" Target="../media/image37.jpeg"/><Relationship Id="rId10" Type="http://schemas.openxmlformats.org/officeDocument/2006/relationships/oleObject" Target="../embeddings/oleObject4.bin"/><Relationship Id="rId19" Type="http://schemas.openxmlformats.org/officeDocument/2006/relationships/oleObject" Target="../embeddings/oleObject9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3.bin"/><Relationship Id="rId14" Type="http://schemas.openxmlformats.org/officeDocument/2006/relationships/image" Target="../media/image36.jpeg"/><Relationship Id="rId22" Type="http://schemas.openxmlformats.org/officeDocument/2006/relationships/oleObject" Target="../embeddings/oleObject1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Audio\house-home\&#1047;&#1074;&#1091;&#1082;%201.mp3" TargetMode="Externa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Admin\&#1056;&#1072;&#1073;&#1086;&#1095;&#1080;&#1081;%20&#1089;&#1090;&#1086;&#1083;\Audio\house-home\&#1047;&#1074;&#1091;&#1082;%202.mp3" TargetMode="Externa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Admin\&#1056;&#1072;&#1073;&#1086;&#1095;&#1080;&#1081;%20&#1089;&#1090;&#1086;&#1083;\Audio\house-home\&#1079;&#1074;&#1091;&#1082;3mp3.mp3" TargetMode="Externa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0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636912"/>
            <a:ext cx="8892480" cy="158417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7200" b="0" i="1" dirty="0" smtClean="0">
                <a:solidFill>
                  <a:srgbClr val="F7998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Brush Script MT" pitchFamily="66" charset="0"/>
              </a:rPr>
              <a:t>Houses And Homes</a:t>
            </a:r>
            <a:endParaRPr lang="ru-RU" sz="7200" b="0" i="1" dirty="0">
              <a:solidFill>
                <a:srgbClr val="F7998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6" name="Picture 2" descr="C:\Documents and Settings\Admin\Мои документы\Мои рисунки\дом в лондон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60350"/>
            <a:ext cx="3565525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9" descr="C:\Users\Ирина\Desktop\школа\фото\спорт 029.jpg"/>
          <p:cNvPicPr>
            <a:picLocks noChangeAspect="1" noChangeArrowheads="1"/>
          </p:cNvPicPr>
          <p:nvPr/>
        </p:nvPicPr>
        <p:blipFill>
          <a:blip r:embed="rId3" cstate="print"/>
          <a:srcRect l="6612" t="5813" r="2826" b="13187"/>
          <a:stretch>
            <a:fillRect/>
          </a:stretch>
        </p:blipFill>
        <p:spPr bwMode="auto">
          <a:xfrm>
            <a:off x="6078538" y="4437063"/>
            <a:ext cx="3065462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725" y="188913"/>
            <a:ext cx="3490913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2500" y="4221163"/>
            <a:ext cx="2532063" cy="190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331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365625"/>
            <a:ext cx="3298825" cy="220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труба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38600" y="2514600"/>
            <a:ext cx="454025" cy="685800"/>
          </a:xfrm>
          <a:prstGeom prst="rect">
            <a:avLst/>
          </a:prstGeom>
          <a:noFill/>
        </p:spPr>
      </p:pic>
      <p:graphicFrame>
        <p:nvGraphicFramePr>
          <p:cNvPr id="27651" name="Object 3"/>
          <p:cNvGraphicFramePr>
            <a:graphicFrameLocks noChangeAspect="1"/>
          </p:cNvGraphicFramePr>
          <p:nvPr/>
        </p:nvGraphicFramePr>
        <p:xfrm>
          <a:off x="4038600" y="2514600"/>
          <a:ext cx="468313" cy="698500"/>
        </p:xfrm>
        <a:graphic>
          <a:graphicData uri="http://schemas.openxmlformats.org/presentationml/2006/ole">
            <p:oleObj spid="_x0000_s27651" name="Image" r:id="rId4" imgW="672779" imgH="1002821" progId="">
              <p:embed/>
            </p:oleObj>
          </a:graphicData>
        </a:graphic>
      </p:graphicFrame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7467600" y="914400"/>
            <a:ext cx="6064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1">
                <a:solidFill>
                  <a:srgbClr val="003300"/>
                </a:solidFill>
                <a:latin typeface="Constantia" pitchFamily="18" charset="0"/>
              </a:rPr>
              <a:t>tap</a:t>
            </a:r>
            <a:endParaRPr lang="ru-RU" b="1">
              <a:solidFill>
                <a:srgbClr val="003300"/>
              </a:solidFill>
              <a:latin typeface="Constantia" pitchFamily="18" charset="0"/>
            </a:endParaRP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7467600" y="1219200"/>
            <a:ext cx="10398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1">
                <a:solidFill>
                  <a:srgbClr val="003300"/>
                </a:solidFill>
                <a:latin typeface="Constantia" pitchFamily="18" charset="0"/>
              </a:rPr>
              <a:t>shower</a:t>
            </a: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7467600" y="1524000"/>
            <a:ext cx="1003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1">
                <a:solidFill>
                  <a:srgbClr val="003300"/>
                </a:solidFill>
                <a:latin typeface="Constantia" pitchFamily="18" charset="0"/>
              </a:rPr>
              <a:t>lounge</a:t>
            </a:r>
          </a:p>
        </p:txBody>
      </p:sp>
      <p:pic>
        <p:nvPicPr>
          <p:cNvPr id="27655" name="Picture 7" descr="g030445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9000" y="914400"/>
            <a:ext cx="301625" cy="304800"/>
          </a:xfrm>
          <a:prstGeom prst="rect">
            <a:avLst/>
          </a:prstGeom>
          <a:noFill/>
        </p:spPr>
      </p:pic>
      <p:pic>
        <p:nvPicPr>
          <p:cNvPr id="27656" name="Picture 8" descr="g030445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33600" y="1524000"/>
            <a:ext cx="301625" cy="304800"/>
          </a:xfrm>
          <a:prstGeom prst="rect">
            <a:avLst/>
          </a:prstGeom>
          <a:noFill/>
        </p:spPr>
      </p:pic>
      <p:pic>
        <p:nvPicPr>
          <p:cNvPr id="27657" name="Picture 9" descr="g030445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24600" y="5257800"/>
            <a:ext cx="301625" cy="304800"/>
          </a:xfrm>
          <a:prstGeom prst="rect">
            <a:avLst/>
          </a:prstGeom>
          <a:noFill/>
        </p:spPr>
      </p:pic>
      <p:pic>
        <p:nvPicPr>
          <p:cNvPr id="27658" name="Picture 10" descr="g030445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" y="3505200"/>
            <a:ext cx="301625" cy="304800"/>
          </a:xfrm>
          <a:prstGeom prst="rect">
            <a:avLst/>
          </a:prstGeom>
          <a:noFill/>
        </p:spPr>
      </p:pic>
      <p:pic>
        <p:nvPicPr>
          <p:cNvPr id="27659" name="Picture 11" descr="g030445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67600" y="3810000"/>
            <a:ext cx="301625" cy="304800"/>
          </a:xfrm>
          <a:prstGeom prst="rect">
            <a:avLst/>
          </a:prstGeom>
          <a:noFill/>
        </p:spPr>
      </p:pic>
      <p:pic>
        <p:nvPicPr>
          <p:cNvPr id="27660" name="Picture 12" descr="g030445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05400" y="1143000"/>
            <a:ext cx="301625" cy="304800"/>
          </a:xfrm>
          <a:prstGeom prst="rect">
            <a:avLst/>
          </a:prstGeom>
          <a:noFill/>
        </p:spPr>
      </p:pic>
      <p:pic>
        <p:nvPicPr>
          <p:cNvPr id="27661" name="Picture 13" descr="g030445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91400" y="2362200"/>
            <a:ext cx="301625" cy="304800"/>
          </a:xfrm>
          <a:prstGeom prst="rect">
            <a:avLst/>
          </a:prstGeom>
          <a:noFill/>
        </p:spPr>
      </p:pic>
      <p:pic>
        <p:nvPicPr>
          <p:cNvPr id="27662" name="Picture 14" descr="g030445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95400" y="4648200"/>
            <a:ext cx="301625" cy="304800"/>
          </a:xfrm>
          <a:prstGeom prst="rect">
            <a:avLst/>
          </a:prstGeom>
          <a:noFill/>
        </p:spPr>
      </p:pic>
      <p:pic>
        <p:nvPicPr>
          <p:cNvPr id="27663" name="Picture 15" descr="g030445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" y="2057400"/>
            <a:ext cx="301625" cy="304800"/>
          </a:xfrm>
          <a:prstGeom prst="rect">
            <a:avLst/>
          </a:prstGeom>
          <a:noFill/>
        </p:spPr>
      </p:pic>
      <p:pic>
        <p:nvPicPr>
          <p:cNvPr id="27664" name="Picture 16" descr="g030445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" y="762000"/>
            <a:ext cx="301625" cy="304800"/>
          </a:xfrm>
          <a:prstGeom prst="rect">
            <a:avLst/>
          </a:prstGeom>
          <a:noFill/>
        </p:spPr>
      </p:pic>
      <p:pic>
        <p:nvPicPr>
          <p:cNvPr id="27665" name="Picture 17" descr="остов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29000" y="3733800"/>
            <a:ext cx="2781300" cy="1314450"/>
          </a:xfrm>
          <a:prstGeom prst="rect">
            <a:avLst/>
          </a:prstGeom>
          <a:noFill/>
        </p:spPr>
      </p:pic>
      <p:pic>
        <p:nvPicPr>
          <p:cNvPr id="27666" name="Picture 18" descr="остов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-161695">
            <a:off x="3429000" y="3733800"/>
            <a:ext cx="2781300" cy="1314450"/>
          </a:xfrm>
          <a:prstGeom prst="rect">
            <a:avLst/>
          </a:prstGeom>
          <a:noFill/>
        </p:spPr>
      </p:pic>
      <p:pic>
        <p:nvPicPr>
          <p:cNvPr id="27667" name="Picture 19" descr="g030445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2438400"/>
            <a:ext cx="603250" cy="609600"/>
          </a:xfrm>
          <a:prstGeom prst="rect">
            <a:avLst/>
          </a:prstGeom>
          <a:noFill/>
        </p:spPr>
      </p:pic>
      <p:graphicFrame>
        <p:nvGraphicFramePr>
          <p:cNvPr id="27668" name="Object 20"/>
          <p:cNvGraphicFramePr>
            <a:graphicFrameLocks noChangeAspect="1"/>
          </p:cNvGraphicFramePr>
          <p:nvPr/>
        </p:nvGraphicFramePr>
        <p:xfrm>
          <a:off x="3962400" y="5181600"/>
          <a:ext cx="1600200" cy="1090613"/>
        </p:xfrm>
        <a:graphic>
          <a:graphicData uri="http://schemas.openxmlformats.org/presentationml/2006/ole">
            <p:oleObj spid="_x0000_s27668" name="Image" r:id="rId8" imgW="1193230" imgH="812412" progId="">
              <p:embed/>
            </p:oleObj>
          </a:graphicData>
        </a:graphic>
      </p:graphicFrame>
      <p:graphicFrame>
        <p:nvGraphicFramePr>
          <p:cNvPr id="27669" name="Object 21"/>
          <p:cNvGraphicFramePr>
            <a:graphicFrameLocks noChangeAspect="1"/>
          </p:cNvGraphicFramePr>
          <p:nvPr/>
        </p:nvGraphicFramePr>
        <p:xfrm>
          <a:off x="3962400" y="5181600"/>
          <a:ext cx="1600200" cy="1093788"/>
        </p:xfrm>
        <a:graphic>
          <a:graphicData uri="http://schemas.openxmlformats.org/presentationml/2006/ole">
            <p:oleObj spid="_x0000_s27669" name="Image" r:id="rId9" imgW="1244006" imgH="850794" progId="">
              <p:embed/>
            </p:oleObj>
          </a:graphicData>
        </a:graphic>
      </p:graphicFrame>
      <p:graphicFrame>
        <p:nvGraphicFramePr>
          <p:cNvPr id="27670" name="Object 22"/>
          <p:cNvGraphicFramePr>
            <a:graphicFrameLocks noChangeAspect="1"/>
          </p:cNvGraphicFramePr>
          <p:nvPr/>
        </p:nvGraphicFramePr>
        <p:xfrm>
          <a:off x="4343400" y="3962400"/>
          <a:ext cx="989013" cy="1066800"/>
        </p:xfrm>
        <a:graphic>
          <a:graphicData uri="http://schemas.openxmlformats.org/presentationml/2006/ole">
            <p:oleObj spid="_x0000_s27670" name="Image" r:id="rId10" imgW="1587302" imgH="1713681" progId="">
              <p:embed/>
            </p:oleObj>
          </a:graphicData>
        </a:graphic>
      </p:graphicFrame>
      <p:grpSp>
        <p:nvGrpSpPr>
          <p:cNvPr id="27671" name="Group 23"/>
          <p:cNvGrpSpPr>
            <a:grpSpLocks/>
          </p:cNvGrpSpPr>
          <p:nvPr/>
        </p:nvGrpSpPr>
        <p:grpSpPr bwMode="auto">
          <a:xfrm>
            <a:off x="3657600" y="3962400"/>
            <a:ext cx="2324100" cy="609600"/>
            <a:chOff x="2016" y="2256"/>
            <a:chExt cx="1464" cy="384"/>
          </a:xfrm>
        </p:grpSpPr>
        <p:pic>
          <p:nvPicPr>
            <p:cNvPr id="27672" name="Picture 24" descr="окно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3120" y="2256"/>
              <a:ext cx="360" cy="384"/>
            </a:xfrm>
            <a:prstGeom prst="rect">
              <a:avLst/>
            </a:prstGeom>
            <a:noFill/>
          </p:spPr>
        </p:pic>
        <p:pic>
          <p:nvPicPr>
            <p:cNvPr id="27673" name="Picture 25" descr="окно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2016" y="2256"/>
              <a:ext cx="360" cy="384"/>
            </a:xfrm>
            <a:prstGeom prst="rect">
              <a:avLst/>
            </a:prstGeom>
            <a:noFill/>
          </p:spPr>
        </p:pic>
      </p:grpSp>
      <p:pic>
        <p:nvPicPr>
          <p:cNvPr id="27674" name="Picture 26" descr="крыл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67200" y="5029200"/>
            <a:ext cx="1066800" cy="241300"/>
          </a:xfrm>
          <a:prstGeom prst="rect">
            <a:avLst/>
          </a:prstGeom>
          <a:noFill/>
        </p:spPr>
      </p:pic>
      <p:graphicFrame>
        <p:nvGraphicFramePr>
          <p:cNvPr id="27675" name="Object 27"/>
          <p:cNvGraphicFramePr>
            <a:graphicFrameLocks noChangeAspect="1"/>
          </p:cNvGraphicFramePr>
          <p:nvPr/>
        </p:nvGraphicFramePr>
        <p:xfrm>
          <a:off x="4343400" y="3962400"/>
          <a:ext cx="1008063" cy="1066800"/>
        </p:xfrm>
        <a:graphic>
          <a:graphicData uri="http://schemas.openxmlformats.org/presentationml/2006/ole">
            <p:oleObj spid="_x0000_s27675" name="Image" r:id="rId13" imgW="1511111" imgH="1600000" progId="">
              <p:embed/>
            </p:oleObj>
          </a:graphicData>
        </a:graphic>
      </p:graphicFrame>
      <p:pic>
        <p:nvPicPr>
          <p:cNvPr id="27676" name="Picture 28" descr="кры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67200" y="5029200"/>
            <a:ext cx="1066800" cy="241300"/>
          </a:xfrm>
          <a:prstGeom prst="rect">
            <a:avLst/>
          </a:prstGeom>
          <a:noFill/>
        </p:spPr>
      </p:pic>
      <p:pic>
        <p:nvPicPr>
          <p:cNvPr id="27677" name="Picture 29" descr="roof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2800" y="2590800"/>
            <a:ext cx="2971800" cy="1189038"/>
          </a:xfrm>
          <a:prstGeom prst="rect">
            <a:avLst/>
          </a:prstGeom>
          <a:noFill/>
        </p:spPr>
      </p:pic>
      <p:grpSp>
        <p:nvGrpSpPr>
          <p:cNvPr id="27678" name="Group 30"/>
          <p:cNvGrpSpPr>
            <a:grpSpLocks/>
          </p:cNvGrpSpPr>
          <p:nvPr/>
        </p:nvGrpSpPr>
        <p:grpSpPr bwMode="auto">
          <a:xfrm>
            <a:off x="3200400" y="4800600"/>
            <a:ext cx="3200400" cy="601663"/>
            <a:chOff x="2352" y="3264"/>
            <a:chExt cx="2016" cy="379"/>
          </a:xfrm>
        </p:grpSpPr>
        <p:graphicFrame>
          <p:nvGraphicFramePr>
            <p:cNvPr id="27679" name="Object 31"/>
            <p:cNvGraphicFramePr>
              <a:graphicFrameLocks noChangeAspect="1"/>
            </p:cNvGraphicFramePr>
            <p:nvPr/>
          </p:nvGraphicFramePr>
          <p:xfrm>
            <a:off x="3648" y="3264"/>
            <a:ext cx="720" cy="379"/>
          </p:xfrm>
          <a:graphic>
            <a:graphicData uri="http://schemas.openxmlformats.org/presentationml/2006/ole">
              <p:oleObj spid="_x0000_s27679" name="Image" r:id="rId16" imgW="1473016" imgH="774330" progId="">
                <p:embed/>
              </p:oleObj>
            </a:graphicData>
          </a:graphic>
        </p:graphicFrame>
        <p:graphicFrame>
          <p:nvGraphicFramePr>
            <p:cNvPr id="27680" name="Object 32"/>
            <p:cNvGraphicFramePr>
              <a:graphicFrameLocks noChangeAspect="1"/>
            </p:cNvGraphicFramePr>
            <p:nvPr/>
          </p:nvGraphicFramePr>
          <p:xfrm>
            <a:off x="2352" y="3264"/>
            <a:ext cx="720" cy="379"/>
          </p:xfrm>
          <a:graphic>
            <a:graphicData uri="http://schemas.openxmlformats.org/presentationml/2006/ole">
              <p:oleObj spid="_x0000_s27680" name="Image" r:id="rId17" imgW="1473016" imgH="774330" progId="">
                <p:embed/>
              </p:oleObj>
            </a:graphicData>
          </a:graphic>
        </p:graphicFrame>
      </p:grpSp>
      <p:sp>
        <p:nvSpPr>
          <p:cNvPr id="27681" name="Rectangle 33"/>
          <p:cNvSpPr>
            <a:spLocks noChangeArrowheads="1"/>
          </p:cNvSpPr>
          <p:nvPr/>
        </p:nvSpPr>
        <p:spPr bwMode="auto">
          <a:xfrm>
            <a:off x="1981200" y="609600"/>
            <a:ext cx="50752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2000" b="1">
                <a:solidFill>
                  <a:srgbClr val="0000FF"/>
                </a:solidFill>
                <a:latin typeface="Comic Sans MS" pitchFamily="66" charset="0"/>
              </a:rPr>
              <a:t>Find the odd word and build your house</a:t>
            </a:r>
          </a:p>
        </p:txBody>
      </p:sp>
      <p:sp>
        <p:nvSpPr>
          <p:cNvPr id="27682" name="Rectangle 34"/>
          <p:cNvSpPr>
            <a:spLocks noChangeArrowheads="1"/>
          </p:cNvSpPr>
          <p:nvPr/>
        </p:nvSpPr>
        <p:spPr bwMode="auto">
          <a:xfrm>
            <a:off x="685800" y="2590800"/>
            <a:ext cx="10144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buFontTx/>
              <a:buChar char="•"/>
            </a:pPr>
            <a:r>
              <a:rPr lang="en-US" b="1">
                <a:solidFill>
                  <a:srgbClr val="003300"/>
                </a:solidFill>
                <a:latin typeface="Constantia" pitchFamily="18" charset="0"/>
              </a:rPr>
              <a:t>shelter</a:t>
            </a:r>
            <a:endParaRPr lang="ru-RU" b="1">
              <a:solidFill>
                <a:srgbClr val="003300"/>
              </a:solidFill>
              <a:latin typeface="Constantia" pitchFamily="18" charset="0"/>
            </a:endParaRPr>
          </a:p>
        </p:txBody>
      </p:sp>
      <p:sp>
        <p:nvSpPr>
          <p:cNvPr id="27683" name="Rectangle 35"/>
          <p:cNvSpPr>
            <a:spLocks noChangeArrowheads="1"/>
          </p:cNvSpPr>
          <p:nvPr/>
        </p:nvSpPr>
        <p:spPr bwMode="auto">
          <a:xfrm>
            <a:off x="685800" y="1981200"/>
            <a:ext cx="7096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1">
                <a:solidFill>
                  <a:srgbClr val="003300"/>
                </a:solidFill>
                <a:latin typeface="Constantia" pitchFamily="18" charset="0"/>
              </a:rPr>
              <a:t>roof</a:t>
            </a:r>
          </a:p>
        </p:txBody>
      </p:sp>
      <p:sp>
        <p:nvSpPr>
          <p:cNvPr id="27684" name="Rectangle 36"/>
          <p:cNvSpPr>
            <a:spLocks noChangeArrowheads="1"/>
          </p:cNvSpPr>
          <p:nvPr/>
        </p:nvSpPr>
        <p:spPr bwMode="auto">
          <a:xfrm>
            <a:off x="685800" y="2895600"/>
            <a:ext cx="7016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1">
                <a:solidFill>
                  <a:srgbClr val="003300"/>
                </a:solidFill>
                <a:latin typeface="Constantia" pitchFamily="18" charset="0"/>
              </a:rPr>
              <a:t>wall</a:t>
            </a:r>
            <a:endParaRPr lang="ru-RU" b="1">
              <a:solidFill>
                <a:srgbClr val="003300"/>
              </a:solidFill>
              <a:latin typeface="Constantia" pitchFamily="18" charset="0"/>
            </a:endParaRPr>
          </a:p>
        </p:txBody>
      </p:sp>
      <p:sp>
        <p:nvSpPr>
          <p:cNvPr id="27685" name="Rectangle 37"/>
          <p:cNvSpPr>
            <a:spLocks noChangeArrowheads="1"/>
          </p:cNvSpPr>
          <p:nvPr/>
        </p:nvSpPr>
        <p:spPr bwMode="auto">
          <a:xfrm>
            <a:off x="685800" y="2286000"/>
            <a:ext cx="844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1">
                <a:solidFill>
                  <a:srgbClr val="003300"/>
                </a:solidFill>
                <a:latin typeface="Constantia" pitchFamily="18" charset="0"/>
              </a:rPr>
              <a:t>cover</a:t>
            </a:r>
            <a:endParaRPr lang="ru-RU" b="1">
              <a:solidFill>
                <a:srgbClr val="003300"/>
              </a:solidFill>
              <a:latin typeface="Constantia" pitchFamily="18" charset="0"/>
            </a:endParaRPr>
          </a:p>
        </p:txBody>
      </p:sp>
      <p:sp>
        <p:nvSpPr>
          <p:cNvPr id="27686" name="Rectangle 38"/>
          <p:cNvSpPr>
            <a:spLocks noChangeArrowheads="1"/>
          </p:cNvSpPr>
          <p:nvPr/>
        </p:nvSpPr>
        <p:spPr bwMode="auto">
          <a:xfrm>
            <a:off x="152400" y="685800"/>
            <a:ext cx="228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rgbClr val="003300"/>
                </a:solidFill>
                <a:latin typeface="Constantia" pitchFamily="18" charset="0"/>
              </a:rPr>
              <a:t>1</a:t>
            </a:r>
            <a:endParaRPr lang="ru-RU" b="1">
              <a:solidFill>
                <a:srgbClr val="003300"/>
              </a:solidFill>
              <a:latin typeface="Constantia" pitchFamily="18" charset="0"/>
            </a:endParaRPr>
          </a:p>
        </p:txBody>
      </p:sp>
      <p:sp>
        <p:nvSpPr>
          <p:cNvPr id="27687" name="Rectangle 39"/>
          <p:cNvSpPr>
            <a:spLocks noChangeArrowheads="1"/>
          </p:cNvSpPr>
          <p:nvPr/>
        </p:nvSpPr>
        <p:spPr bwMode="auto">
          <a:xfrm>
            <a:off x="381000" y="685800"/>
            <a:ext cx="7794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1">
                <a:solidFill>
                  <a:srgbClr val="003300"/>
                </a:solidFill>
                <a:latin typeface="Constantia" pitchFamily="18" charset="0"/>
              </a:rPr>
              <a:t>oven</a:t>
            </a:r>
          </a:p>
        </p:txBody>
      </p:sp>
      <p:sp>
        <p:nvSpPr>
          <p:cNvPr id="27688" name="Rectangle 40"/>
          <p:cNvSpPr>
            <a:spLocks noChangeArrowheads="1"/>
          </p:cNvSpPr>
          <p:nvPr/>
        </p:nvSpPr>
        <p:spPr bwMode="auto">
          <a:xfrm>
            <a:off x="381000" y="990600"/>
            <a:ext cx="1431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1">
                <a:solidFill>
                  <a:srgbClr val="003300"/>
                </a:solidFill>
                <a:latin typeface="Constantia" pitchFamily="18" charset="0"/>
              </a:rPr>
              <a:t>microwave</a:t>
            </a:r>
          </a:p>
        </p:txBody>
      </p:sp>
      <p:sp>
        <p:nvSpPr>
          <p:cNvPr id="27689" name="Rectangle 41"/>
          <p:cNvSpPr>
            <a:spLocks noChangeArrowheads="1"/>
          </p:cNvSpPr>
          <p:nvPr/>
        </p:nvSpPr>
        <p:spPr bwMode="auto">
          <a:xfrm>
            <a:off x="381000" y="1600200"/>
            <a:ext cx="18621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1">
                <a:solidFill>
                  <a:srgbClr val="003300"/>
                </a:solidFill>
                <a:latin typeface="Constantia" pitchFamily="18" charset="0"/>
              </a:rPr>
              <a:t>electric cooker</a:t>
            </a:r>
            <a:endParaRPr lang="ru-RU" b="1">
              <a:solidFill>
                <a:srgbClr val="003300"/>
              </a:solidFill>
              <a:latin typeface="Constantia" pitchFamily="18" charset="0"/>
            </a:endParaRPr>
          </a:p>
        </p:txBody>
      </p:sp>
      <p:sp>
        <p:nvSpPr>
          <p:cNvPr id="27690" name="Rectangle 42"/>
          <p:cNvSpPr>
            <a:spLocks noChangeArrowheads="1"/>
          </p:cNvSpPr>
          <p:nvPr/>
        </p:nvSpPr>
        <p:spPr bwMode="auto">
          <a:xfrm>
            <a:off x="381000" y="1295400"/>
            <a:ext cx="901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1">
                <a:solidFill>
                  <a:srgbClr val="003300"/>
                </a:solidFill>
                <a:latin typeface="Constantia" pitchFamily="18" charset="0"/>
              </a:rPr>
              <a:t>fridge</a:t>
            </a:r>
            <a:endParaRPr lang="ru-RU" b="1">
              <a:solidFill>
                <a:srgbClr val="003300"/>
              </a:solidFill>
              <a:latin typeface="Constantia" pitchFamily="18" charset="0"/>
            </a:endParaRPr>
          </a:p>
        </p:txBody>
      </p:sp>
      <p:sp>
        <p:nvSpPr>
          <p:cNvPr id="27691" name="Rectangle 43"/>
          <p:cNvSpPr>
            <a:spLocks noChangeArrowheads="1"/>
          </p:cNvSpPr>
          <p:nvPr/>
        </p:nvSpPr>
        <p:spPr bwMode="auto">
          <a:xfrm>
            <a:off x="457200" y="1981200"/>
            <a:ext cx="2952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3300"/>
                </a:solidFill>
                <a:latin typeface="Constantia" pitchFamily="18" charset="0"/>
              </a:rPr>
              <a:t>2</a:t>
            </a:r>
            <a:endParaRPr lang="ru-RU" b="1">
              <a:solidFill>
                <a:srgbClr val="003300"/>
              </a:solidFill>
              <a:latin typeface="Constantia" pitchFamily="18" charset="0"/>
            </a:endParaRPr>
          </a:p>
        </p:txBody>
      </p:sp>
      <p:sp>
        <p:nvSpPr>
          <p:cNvPr id="27692" name="Rectangle 44"/>
          <p:cNvSpPr>
            <a:spLocks noChangeArrowheads="1"/>
          </p:cNvSpPr>
          <p:nvPr/>
        </p:nvSpPr>
        <p:spPr bwMode="auto">
          <a:xfrm>
            <a:off x="2362200" y="1752600"/>
            <a:ext cx="12080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1">
                <a:solidFill>
                  <a:srgbClr val="003300"/>
                </a:solidFill>
                <a:latin typeface="Constantia" pitchFamily="18" charset="0"/>
              </a:rPr>
              <a:t>staircase</a:t>
            </a:r>
          </a:p>
        </p:txBody>
      </p:sp>
      <p:sp>
        <p:nvSpPr>
          <p:cNvPr id="27693" name="Rectangle 45"/>
          <p:cNvSpPr>
            <a:spLocks noChangeArrowheads="1"/>
          </p:cNvSpPr>
          <p:nvPr/>
        </p:nvSpPr>
        <p:spPr bwMode="auto">
          <a:xfrm>
            <a:off x="2362200" y="1447800"/>
            <a:ext cx="1901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1">
                <a:solidFill>
                  <a:srgbClr val="003300"/>
                </a:solidFill>
                <a:latin typeface="Constantia" pitchFamily="18" charset="0"/>
              </a:rPr>
              <a:t>central heating</a:t>
            </a:r>
          </a:p>
        </p:txBody>
      </p:sp>
      <p:sp>
        <p:nvSpPr>
          <p:cNvPr id="27694" name="Rectangle 46"/>
          <p:cNvSpPr>
            <a:spLocks noChangeArrowheads="1"/>
          </p:cNvSpPr>
          <p:nvPr/>
        </p:nvSpPr>
        <p:spPr bwMode="auto">
          <a:xfrm>
            <a:off x="2362200" y="2362200"/>
            <a:ext cx="1143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1">
                <a:solidFill>
                  <a:srgbClr val="003300"/>
                </a:solidFill>
                <a:latin typeface="Constantia" pitchFamily="18" charset="0"/>
              </a:rPr>
              <a:t>radiator</a:t>
            </a:r>
          </a:p>
        </p:txBody>
      </p:sp>
      <p:sp>
        <p:nvSpPr>
          <p:cNvPr id="27695" name="Rectangle 47"/>
          <p:cNvSpPr>
            <a:spLocks noChangeArrowheads="1"/>
          </p:cNvSpPr>
          <p:nvPr/>
        </p:nvSpPr>
        <p:spPr bwMode="auto">
          <a:xfrm>
            <a:off x="2362200" y="2081213"/>
            <a:ext cx="28717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sz="1600" b="1">
                <a:solidFill>
                  <a:srgbClr val="003300"/>
                </a:solidFill>
                <a:latin typeface="Constantia" pitchFamily="18" charset="0"/>
              </a:rPr>
              <a:t>cooling system conditioner</a:t>
            </a:r>
            <a:endParaRPr lang="ru-RU" sz="1600" b="1">
              <a:solidFill>
                <a:srgbClr val="003300"/>
              </a:solidFill>
              <a:latin typeface="Constantia" pitchFamily="18" charset="0"/>
            </a:endParaRPr>
          </a:p>
        </p:txBody>
      </p:sp>
      <p:sp>
        <p:nvSpPr>
          <p:cNvPr id="27696" name="Rectangle 48"/>
          <p:cNvSpPr>
            <a:spLocks noChangeArrowheads="1"/>
          </p:cNvSpPr>
          <p:nvPr/>
        </p:nvSpPr>
        <p:spPr bwMode="auto">
          <a:xfrm>
            <a:off x="152400" y="3429000"/>
            <a:ext cx="2762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003300"/>
                </a:solidFill>
                <a:latin typeface="Constantia" pitchFamily="18" charset="0"/>
              </a:rPr>
              <a:t>3</a:t>
            </a:r>
            <a:endParaRPr lang="ru-RU" sz="1600" b="1">
              <a:solidFill>
                <a:srgbClr val="003300"/>
              </a:solidFill>
              <a:latin typeface="Constantia" pitchFamily="18" charset="0"/>
            </a:endParaRPr>
          </a:p>
        </p:txBody>
      </p:sp>
      <p:sp>
        <p:nvSpPr>
          <p:cNvPr id="27697" name="Rectangle 49"/>
          <p:cNvSpPr>
            <a:spLocks noChangeArrowheads="1"/>
          </p:cNvSpPr>
          <p:nvPr/>
        </p:nvSpPr>
        <p:spPr bwMode="auto">
          <a:xfrm>
            <a:off x="7696200" y="2362200"/>
            <a:ext cx="7762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buFontTx/>
              <a:buChar char="•"/>
            </a:pPr>
            <a:r>
              <a:rPr lang="en-US" b="1">
                <a:solidFill>
                  <a:srgbClr val="003300"/>
                </a:solidFill>
                <a:latin typeface="Constantia" pitchFamily="18" charset="0"/>
              </a:rPr>
              <a:t>tiles </a:t>
            </a:r>
            <a:endParaRPr lang="ru-RU" b="1">
              <a:solidFill>
                <a:srgbClr val="003300"/>
              </a:solidFill>
              <a:latin typeface="Constantia" pitchFamily="18" charset="0"/>
            </a:endParaRPr>
          </a:p>
        </p:txBody>
      </p:sp>
      <p:sp>
        <p:nvSpPr>
          <p:cNvPr id="27698" name="Rectangle 50"/>
          <p:cNvSpPr>
            <a:spLocks noChangeArrowheads="1"/>
          </p:cNvSpPr>
          <p:nvPr/>
        </p:nvSpPr>
        <p:spPr bwMode="auto">
          <a:xfrm>
            <a:off x="7696200" y="3276600"/>
            <a:ext cx="844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1">
                <a:solidFill>
                  <a:srgbClr val="003300"/>
                </a:solidFill>
                <a:latin typeface="Constantia" pitchFamily="18" charset="0"/>
              </a:rPr>
              <a:t>wood</a:t>
            </a:r>
          </a:p>
        </p:txBody>
      </p:sp>
      <p:sp>
        <p:nvSpPr>
          <p:cNvPr id="27699" name="Rectangle 51"/>
          <p:cNvSpPr>
            <a:spLocks noChangeArrowheads="1"/>
          </p:cNvSpPr>
          <p:nvPr/>
        </p:nvSpPr>
        <p:spPr bwMode="auto">
          <a:xfrm>
            <a:off x="7696200" y="2971800"/>
            <a:ext cx="927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1">
                <a:solidFill>
                  <a:srgbClr val="003300"/>
                </a:solidFill>
                <a:latin typeface="Constantia" pitchFamily="18" charset="0"/>
              </a:rPr>
              <a:t>bricks</a:t>
            </a:r>
            <a:endParaRPr lang="ru-RU" b="1">
              <a:solidFill>
                <a:srgbClr val="003300"/>
              </a:solidFill>
              <a:latin typeface="Constantia" pitchFamily="18" charset="0"/>
            </a:endParaRPr>
          </a:p>
        </p:txBody>
      </p:sp>
      <p:sp>
        <p:nvSpPr>
          <p:cNvPr id="27700" name="Rectangle 52"/>
          <p:cNvSpPr>
            <a:spLocks noChangeArrowheads="1"/>
          </p:cNvSpPr>
          <p:nvPr/>
        </p:nvSpPr>
        <p:spPr bwMode="auto">
          <a:xfrm>
            <a:off x="7696200" y="2667000"/>
            <a:ext cx="8604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1">
                <a:solidFill>
                  <a:srgbClr val="003300"/>
                </a:solidFill>
                <a:latin typeface="Constantia" pitchFamily="18" charset="0"/>
              </a:rPr>
              <a:t>cellar</a:t>
            </a:r>
            <a:endParaRPr lang="ru-RU" b="1">
              <a:solidFill>
                <a:srgbClr val="003300"/>
              </a:solidFill>
              <a:latin typeface="Constantia" pitchFamily="18" charset="0"/>
            </a:endParaRPr>
          </a:p>
        </p:txBody>
      </p:sp>
      <p:sp>
        <p:nvSpPr>
          <p:cNvPr id="27701" name="Rectangle 53"/>
          <p:cNvSpPr>
            <a:spLocks noChangeArrowheads="1"/>
          </p:cNvSpPr>
          <p:nvPr/>
        </p:nvSpPr>
        <p:spPr bwMode="auto">
          <a:xfrm>
            <a:off x="1295400" y="4572000"/>
            <a:ext cx="304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3300"/>
                </a:solidFill>
                <a:latin typeface="Constantia" pitchFamily="18" charset="0"/>
              </a:rPr>
              <a:t>4</a:t>
            </a:r>
            <a:endParaRPr lang="ru-RU" b="1">
              <a:solidFill>
                <a:srgbClr val="003300"/>
              </a:solidFill>
              <a:latin typeface="Constantia" pitchFamily="18" charset="0"/>
            </a:endParaRPr>
          </a:p>
        </p:txBody>
      </p:sp>
      <p:sp>
        <p:nvSpPr>
          <p:cNvPr id="27702" name="Rectangle 54"/>
          <p:cNvSpPr>
            <a:spLocks noChangeArrowheads="1"/>
          </p:cNvSpPr>
          <p:nvPr/>
        </p:nvSpPr>
        <p:spPr bwMode="auto">
          <a:xfrm>
            <a:off x="7772400" y="3810000"/>
            <a:ext cx="13160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buFontTx/>
              <a:buChar char="•"/>
            </a:pPr>
            <a:r>
              <a:rPr lang="en-US" b="1">
                <a:solidFill>
                  <a:srgbClr val="003300"/>
                </a:solidFill>
                <a:latin typeface="Constantia" pitchFamily="18" charset="0"/>
              </a:rPr>
              <a:t>basement</a:t>
            </a:r>
            <a:endParaRPr lang="ru-RU" b="1">
              <a:solidFill>
                <a:srgbClr val="003300"/>
              </a:solidFill>
              <a:latin typeface="Constantia" pitchFamily="18" charset="0"/>
            </a:endParaRPr>
          </a:p>
        </p:txBody>
      </p:sp>
      <p:sp>
        <p:nvSpPr>
          <p:cNvPr id="27703" name="Rectangle 55"/>
          <p:cNvSpPr>
            <a:spLocks noChangeArrowheads="1"/>
          </p:cNvSpPr>
          <p:nvPr/>
        </p:nvSpPr>
        <p:spPr bwMode="auto">
          <a:xfrm>
            <a:off x="7772400" y="4419600"/>
            <a:ext cx="9731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1">
                <a:solidFill>
                  <a:srgbClr val="003300"/>
                </a:solidFill>
                <a:latin typeface="Constantia" pitchFamily="18" charset="0"/>
              </a:rPr>
              <a:t>garage</a:t>
            </a:r>
          </a:p>
        </p:txBody>
      </p:sp>
      <p:sp>
        <p:nvSpPr>
          <p:cNvPr id="27704" name="Rectangle 56"/>
          <p:cNvSpPr>
            <a:spLocks noChangeArrowheads="1"/>
          </p:cNvSpPr>
          <p:nvPr/>
        </p:nvSpPr>
        <p:spPr bwMode="auto">
          <a:xfrm>
            <a:off x="7772400" y="4114800"/>
            <a:ext cx="838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b="1">
                <a:solidFill>
                  <a:srgbClr val="003300"/>
                </a:solidFill>
                <a:latin typeface="Constantia" pitchFamily="18" charset="0"/>
              </a:rPr>
              <a:t>sink</a:t>
            </a:r>
            <a:endParaRPr lang="ru-RU" b="1">
              <a:solidFill>
                <a:srgbClr val="003300"/>
              </a:solidFill>
              <a:latin typeface="Constantia" pitchFamily="18" charset="0"/>
            </a:endParaRPr>
          </a:p>
        </p:txBody>
      </p:sp>
      <p:sp>
        <p:nvSpPr>
          <p:cNvPr id="27705" name="Rectangle 57"/>
          <p:cNvSpPr>
            <a:spLocks noChangeArrowheads="1"/>
          </p:cNvSpPr>
          <p:nvPr/>
        </p:nvSpPr>
        <p:spPr bwMode="auto">
          <a:xfrm>
            <a:off x="7772400" y="4800600"/>
            <a:ext cx="742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1">
                <a:solidFill>
                  <a:srgbClr val="003300"/>
                </a:solidFill>
                <a:latin typeface="Constantia" pitchFamily="18" charset="0"/>
              </a:rPr>
              <a:t>attic</a:t>
            </a:r>
            <a:endParaRPr lang="ru-RU" b="1">
              <a:solidFill>
                <a:srgbClr val="003300"/>
              </a:solidFill>
              <a:latin typeface="Constantia" pitchFamily="18" charset="0"/>
            </a:endParaRPr>
          </a:p>
        </p:txBody>
      </p:sp>
      <p:sp>
        <p:nvSpPr>
          <p:cNvPr id="27706" name="Rectangle 58"/>
          <p:cNvSpPr>
            <a:spLocks noChangeArrowheads="1"/>
          </p:cNvSpPr>
          <p:nvPr/>
        </p:nvSpPr>
        <p:spPr bwMode="auto">
          <a:xfrm>
            <a:off x="2133600" y="1447800"/>
            <a:ext cx="279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solidFill>
                  <a:srgbClr val="003300"/>
                </a:solidFill>
                <a:latin typeface="Constantia" pitchFamily="18" charset="0"/>
              </a:rPr>
              <a:t>5</a:t>
            </a:r>
            <a:endParaRPr lang="ru-RU" sz="1600" b="1">
              <a:solidFill>
                <a:srgbClr val="003300"/>
              </a:solidFill>
              <a:latin typeface="Constantia" pitchFamily="18" charset="0"/>
            </a:endParaRPr>
          </a:p>
        </p:txBody>
      </p:sp>
      <p:sp>
        <p:nvSpPr>
          <p:cNvPr id="27707" name="Rectangle 59"/>
          <p:cNvSpPr>
            <a:spLocks noChangeArrowheads="1"/>
          </p:cNvSpPr>
          <p:nvPr/>
        </p:nvSpPr>
        <p:spPr bwMode="auto">
          <a:xfrm>
            <a:off x="7467600" y="1828800"/>
            <a:ext cx="7223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buFontTx/>
              <a:buChar char="•"/>
            </a:pPr>
            <a:r>
              <a:rPr lang="en-US" b="1">
                <a:solidFill>
                  <a:srgbClr val="003300"/>
                </a:solidFill>
                <a:latin typeface="Constantia" pitchFamily="18" charset="0"/>
              </a:rPr>
              <a:t>sink</a:t>
            </a:r>
          </a:p>
        </p:txBody>
      </p:sp>
      <p:sp>
        <p:nvSpPr>
          <p:cNvPr id="27708" name="Rectangle 60"/>
          <p:cNvSpPr>
            <a:spLocks noChangeArrowheads="1"/>
          </p:cNvSpPr>
          <p:nvPr/>
        </p:nvSpPr>
        <p:spPr bwMode="auto">
          <a:xfrm>
            <a:off x="5105400" y="1143000"/>
            <a:ext cx="2936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solidFill>
                  <a:srgbClr val="003300"/>
                </a:solidFill>
                <a:latin typeface="Constantia" pitchFamily="18" charset="0"/>
              </a:rPr>
              <a:t>6</a:t>
            </a:r>
            <a:endParaRPr lang="ru-RU" sz="1600" b="1">
              <a:solidFill>
                <a:srgbClr val="003300"/>
              </a:solidFill>
              <a:latin typeface="Constantia" pitchFamily="18" charset="0"/>
            </a:endParaRPr>
          </a:p>
        </p:txBody>
      </p:sp>
      <p:sp>
        <p:nvSpPr>
          <p:cNvPr id="27709" name="Rectangle 61"/>
          <p:cNvSpPr>
            <a:spLocks noChangeArrowheads="1"/>
          </p:cNvSpPr>
          <p:nvPr/>
        </p:nvSpPr>
        <p:spPr bwMode="auto">
          <a:xfrm>
            <a:off x="381000" y="3352800"/>
            <a:ext cx="16779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1">
                <a:solidFill>
                  <a:srgbClr val="003300"/>
                </a:solidFill>
                <a:latin typeface="Constantia" pitchFamily="18" charset="0"/>
              </a:rPr>
              <a:t>period house</a:t>
            </a:r>
            <a:endParaRPr lang="ru-RU" b="1">
              <a:solidFill>
                <a:srgbClr val="003300"/>
              </a:solidFill>
              <a:latin typeface="Constantia" pitchFamily="18" charset="0"/>
            </a:endParaRPr>
          </a:p>
        </p:txBody>
      </p:sp>
      <p:sp>
        <p:nvSpPr>
          <p:cNvPr id="27710" name="Rectangle 62"/>
          <p:cNvSpPr>
            <a:spLocks noChangeArrowheads="1"/>
          </p:cNvSpPr>
          <p:nvPr/>
        </p:nvSpPr>
        <p:spPr bwMode="auto">
          <a:xfrm>
            <a:off x="381000" y="3962400"/>
            <a:ext cx="19573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1">
                <a:solidFill>
                  <a:srgbClr val="003300"/>
                </a:solidFill>
                <a:latin typeface="Constantia" pitchFamily="18" charset="0"/>
              </a:rPr>
              <a:t>detached house</a:t>
            </a:r>
            <a:endParaRPr lang="ru-RU" b="1">
              <a:solidFill>
                <a:srgbClr val="003300"/>
              </a:solidFill>
              <a:latin typeface="Constantia" pitchFamily="18" charset="0"/>
            </a:endParaRPr>
          </a:p>
        </p:txBody>
      </p:sp>
      <p:sp>
        <p:nvSpPr>
          <p:cNvPr id="27711" name="Rectangle 63"/>
          <p:cNvSpPr>
            <a:spLocks noChangeArrowheads="1"/>
          </p:cNvSpPr>
          <p:nvPr/>
        </p:nvSpPr>
        <p:spPr bwMode="auto">
          <a:xfrm>
            <a:off x="381000" y="3657600"/>
            <a:ext cx="1317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1">
                <a:solidFill>
                  <a:srgbClr val="003300"/>
                </a:solidFill>
                <a:latin typeface="Constantia" pitchFamily="18" charset="0"/>
              </a:rPr>
              <a:t>bungalow</a:t>
            </a:r>
          </a:p>
        </p:txBody>
      </p:sp>
      <p:sp>
        <p:nvSpPr>
          <p:cNvPr id="27712" name="Rectangle 64"/>
          <p:cNvSpPr>
            <a:spLocks noChangeArrowheads="1"/>
          </p:cNvSpPr>
          <p:nvPr/>
        </p:nvSpPr>
        <p:spPr bwMode="auto">
          <a:xfrm>
            <a:off x="381000" y="4267200"/>
            <a:ext cx="18700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1">
                <a:solidFill>
                  <a:srgbClr val="003300"/>
                </a:solidFill>
                <a:latin typeface="Constantia" pitchFamily="18" charset="0"/>
              </a:rPr>
              <a:t>terraced house</a:t>
            </a:r>
            <a:endParaRPr lang="ru-RU" b="1">
              <a:solidFill>
                <a:srgbClr val="003300"/>
              </a:solidFill>
              <a:latin typeface="Constantia" pitchFamily="18" charset="0"/>
            </a:endParaRPr>
          </a:p>
        </p:txBody>
      </p:sp>
      <p:sp>
        <p:nvSpPr>
          <p:cNvPr id="27713" name="Rectangle 65"/>
          <p:cNvSpPr>
            <a:spLocks noChangeArrowheads="1"/>
          </p:cNvSpPr>
          <p:nvPr/>
        </p:nvSpPr>
        <p:spPr bwMode="auto">
          <a:xfrm>
            <a:off x="7239000" y="838200"/>
            <a:ext cx="279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003300"/>
                </a:solidFill>
                <a:latin typeface="Constantia" pitchFamily="18" charset="0"/>
              </a:rPr>
              <a:t>7</a:t>
            </a:r>
            <a:endParaRPr lang="ru-RU" sz="1600" b="1">
              <a:solidFill>
                <a:srgbClr val="003300"/>
              </a:solidFill>
              <a:latin typeface="Constantia" pitchFamily="18" charset="0"/>
            </a:endParaRPr>
          </a:p>
        </p:txBody>
      </p:sp>
      <p:sp>
        <p:nvSpPr>
          <p:cNvPr id="27714" name="Rectangle 66"/>
          <p:cNvSpPr>
            <a:spLocks noChangeArrowheads="1"/>
          </p:cNvSpPr>
          <p:nvPr/>
        </p:nvSpPr>
        <p:spPr bwMode="auto">
          <a:xfrm>
            <a:off x="1524000" y="4876800"/>
            <a:ext cx="12144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buFontTx/>
              <a:buChar char="•"/>
            </a:pPr>
            <a:r>
              <a:rPr lang="en-US" b="1">
                <a:solidFill>
                  <a:srgbClr val="003300"/>
                </a:solidFill>
                <a:latin typeface="Constantia" pitchFamily="18" charset="0"/>
              </a:rPr>
              <a:t>entrance</a:t>
            </a:r>
          </a:p>
        </p:txBody>
      </p:sp>
      <p:sp>
        <p:nvSpPr>
          <p:cNvPr id="27715" name="Rectangle 67"/>
          <p:cNvSpPr>
            <a:spLocks noChangeArrowheads="1"/>
          </p:cNvSpPr>
          <p:nvPr/>
        </p:nvSpPr>
        <p:spPr bwMode="auto">
          <a:xfrm>
            <a:off x="1524000" y="4572000"/>
            <a:ext cx="889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1">
                <a:solidFill>
                  <a:srgbClr val="003300"/>
                </a:solidFill>
                <a:latin typeface="Constantia" pitchFamily="18" charset="0"/>
              </a:rPr>
              <a:t>porch</a:t>
            </a:r>
            <a:endParaRPr lang="ru-RU" b="1">
              <a:solidFill>
                <a:srgbClr val="003300"/>
              </a:solidFill>
              <a:latin typeface="Constantia" pitchFamily="18" charset="0"/>
            </a:endParaRPr>
          </a:p>
        </p:txBody>
      </p:sp>
      <p:sp>
        <p:nvSpPr>
          <p:cNvPr id="27716" name="Rectangle 68"/>
          <p:cNvSpPr>
            <a:spLocks noChangeArrowheads="1"/>
          </p:cNvSpPr>
          <p:nvPr/>
        </p:nvSpPr>
        <p:spPr bwMode="auto">
          <a:xfrm>
            <a:off x="1524000" y="5181600"/>
            <a:ext cx="7731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1">
                <a:solidFill>
                  <a:srgbClr val="003300"/>
                </a:solidFill>
                <a:latin typeface="Constantia" pitchFamily="18" charset="0"/>
              </a:rPr>
              <a:t>lawn</a:t>
            </a:r>
            <a:endParaRPr lang="ru-RU" b="1">
              <a:solidFill>
                <a:srgbClr val="003300"/>
              </a:solidFill>
              <a:latin typeface="Constantia" pitchFamily="18" charset="0"/>
            </a:endParaRPr>
          </a:p>
        </p:txBody>
      </p:sp>
      <p:sp>
        <p:nvSpPr>
          <p:cNvPr id="27717" name="Rectangle 69"/>
          <p:cNvSpPr>
            <a:spLocks noChangeArrowheads="1"/>
          </p:cNvSpPr>
          <p:nvPr/>
        </p:nvSpPr>
        <p:spPr bwMode="auto">
          <a:xfrm>
            <a:off x="1524000" y="5486400"/>
            <a:ext cx="1376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1">
                <a:solidFill>
                  <a:srgbClr val="003300"/>
                </a:solidFill>
                <a:latin typeface="Constantia" pitchFamily="18" charset="0"/>
              </a:rPr>
              <a:t>front door</a:t>
            </a:r>
            <a:endParaRPr lang="ru-RU" b="1">
              <a:solidFill>
                <a:srgbClr val="003300"/>
              </a:solidFill>
              <a:latin typeface="Constantia" pitchFamily="18" charset="0"/>
            </a:endParaRPr>
          </a:p>
        </p:txBody>
      </p:sp>
      <p:sp>
        <p:nvSpPr>
          <p:cNvPr id="27718" name="Rectangle 70"/>
          <p:cNvSpPr>
            <a:spLocks noChangeArrowheads="1"/>
          </p:cNvSpPr>
          <p:nvPr/>
        </p:nvSpPr>
        <p:spPr bwMode="auto">
          <a:xfrm>
            <a:off x="7391400" y="2362200"/>
            <a:ext cx="2936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003300"/>
                </a:solidFill>
                <a:latin typeface="Constantia" pitchFamily="18" charset="0"/>
              </a:rPr>
              <a:t>8</a:t>
            </a:r>
            <a:endParaRPr lang="ru-RU" sz="1600" b="1">
              <a:solidFill>
                <a:srgbClr val="003300"/>
              </a:solidFill>
              <a:latin typeface="Constantia" pitchFamily="18" charset="0"/>
            </a:endParaRPr>
          </a:p>
        </p:txBody>
      </p:sp>
      <p:sp>
        <p:nvSpPr>
          <p:cNvPr id="27719" name="Rectangle 71"/>
          <p:cNvSpPr>
            <a:spLocks noChangeArrowheads="1"/>
          </p:cNvSpPr>
          <p:nvPr/>
        </p:nvSpPr>
        <p:spPr bwMode="auto">
          <a:xfrm>
            <a:off x="5410200" y="1447800"/>
            <a:ext cx="711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1">
                <a:solidFill>
                  <a:srgbClr val="003300"/>
                </a:solidFill>
                <a:latin typeface="Constantia" pitchFamily="18" charset="0"/>
              </a:rPr>
              <a:t>step</a:t>
            </a:r>
            <a:endParaRPr lang="ru-RU" b="1">
              <a:solidFill>
                <a:srgbClr val="003300"/>
              </a:solidFill>
              <a:latin typeface="Constantia" pitchFamily="18" charset="0"/>
            </a:endParaRPr>
          </a:p>
        </p:txBody>
      </p:sp>
      <p:sp>
        <p:nvSpPr>
          <p:cNvPr id="27720" name="Rectangle 72"/>
          <p:cNvSpPr>
            <a:spLocks noChangeArrowheads="1"/>
          </p:cNvSpPr>
          <p:nvPr/>
        </p:nvSpPr>
        <p:spPr bwMode="auto">
          <a:xfrm>
            <a:off x="5410200" y="2057400"/>
            <a:ext cx="7477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1">
                <a:solidFill>
                  <a:srgbClr val="003300"/>
                </a:solidFill>
                <a:latin typeface="Constantia" pitchFamily="18" charset="0"/>
              </a:rPr>
              <a:t>stair</a:t>
            </a:r>
            <a:endParaRPr lang="ru-RU" b="1">
              <a:solidFill>
                <a:srgbClr val="003300"/>
              </a:solidFill>
              <a:latin typeface="Constantia" pitchFamily="18" charset="0"/>
            </a:endParaRPr>
          </a:p>
        </p:txBody>
      </p:sp>
      <p:sp>
        <p:nvSpPr>
          <p:cNvPr id="27721" name="Rectangle 73"/>
          <p:cNvSpPr>
            <a:spLocks noChangeArrowheads="1"/>
          </p:cNvSpPr>
          <p:nvPr/>
        </p:nvSpPr>
        <p:spPr bwMode="auto">
          <a:xfrm>
            <a:off x="5410200" y="1752600"/>
            <a:ext cx="9572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1">
                <a:solidFill>
                  <a:srgbClr val="003300"/>
                </a:solidFill>
                <a:latin typeface="Constantia" pitchFamily="18" charset="0"/>
              </a:rPr>
              <a:t>ladder</a:t>
            </a:r>
            <a:endParaRPr lang="ru-RU" b="1">
              <a:solidFill>
                <a:srgbClr val="003300"/>
              </a:solidFill>
              <a:latin typeface="Constantia" pitchFamily="18" charset="0"/>
            </a:endParaRPr>
          </a:p>
        </p:txBody>
      </p:sp>
      <p:sp>
        <p:nvSpPr>
          <p:cNvPr id="27722" name="Rectangle 74"/>
          <p:cNvSpPr>
            <a:spLocks noChangeArrowheads="1"/>
          </p:cNvSpPr>
          <p:nvPr/>
        </p:nvSpPr>
        <p:spPr bwMode="auto">
          <a:xfrm>
            <a:off x="5410200" y="1143000"/>
            <a:ext cx="8429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1">
                <a:solidFill>
                  <a:srgbClr val="003300"/>
                </a:solidFill>
                <a:latin typeface="Constantia" pitchFamily="18" charset="0"/>
              </a:rPr>
              <a:t>pillar</a:t>
            </a:r>
            <a:endParaRPr lang="ru-RU" b="1">
              <a:solidFill>
                <a:srgbClr val="003300"/>
              </a:solidFill>
              <a:latin typeface="Constantia" pitchFamily="18" charset="0"/>
            </a:endParaRPr>
          </a:p>
        </p:txBody>
      </p:sp>
      <p:sp>
        <p:nvSpPr>
          <p:cNvPr id="27723" name="Rectangle 75"/>
          <p:cNvSpPr>
            <a:spLocks noChangeArrowheads="1"/>
          </p:cNvSpPr>
          <p:nvPr/>
        </p:nvSpPr>
        <p:spPr bwMode="auto">
          <a:xfrm>
            <a:off x="7467600" y="3810000"/>
            <a:ext cx="2952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solidFill>
                  <a:srgbClr val="003300"/>
                </a:solidFill>
                <a:latin typeface="Constantia" pitchFamily="18" charset="0"/>
              </a:rPr>
              <a:t>9</a:t>
            </a:r>
            <a:endParaRPr lang="ru-RU" sz="1600" b="1">
              <a:solidFill>
                <a:srgbClr val="003300"/>
              </a:solidFill>
              <a:latin typeface="Constantia" pitchFamily="18" charset="0"/>
            </a:endParaRPr>
          </a:p>
        </p:txBody>
      </p:sp>
      <p:sp>
        <p:nvSpPr>
          <p:cNvPr id="27724" name="Rectangle 76"/>
          <p:cNvSpPr>
            <a:spLocks noChangeArrowheads="1"/>
          </p:cNvSpPr>
          <p:nvPr/>
        </p:nvSpPr>
        <p:spPr bwMode="auto">
          <a:xfrm>
            <a:off x="6553200" y="5257800"/>
            <a:ext cx="904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buFontTx/>
              <a:buChar char="•"/>
            </a:pPr>
            <a:r>
              <a:rPr lang="en-US" b="1">
                <a:solidFill>
                  <a:srgbClr val="003300"/>
                </a:solidFill>
                <a:latin typeface="Constantia" pitchFamily="18" charset="0"/>
              </a:rPr>
              <a:t>settee</a:t>
            </a:r>
            <a:endParaRPr lang="ru-RU" b="1">
              <a:solidFill>
                <a:srgbClr val="003300"/>
              </a:solidFill>
              <a:latin typeface="Constantia" pitchFamily="18" charset="0"/>
            </a:endParaRPr>
          </a:p>
        </p:txBody>
      </p:sp>
      <p:sp>
        <p:nvSpPr>
          <p:cNvPr id="27725" name="Rectangle 77"/>
          <p:cNvSpPr>
            <a:spLocks noChangeArrowheads="1"/>
          </p:cNvSpPr>
          <p:nvPr/>
        </p:nvSpPr>
        <p:spPr bwMode="auto">
          <a:xfrm>
            <a:off x="6553200" y="5867400"/>
            <a:ext cx="15255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1">
                <a:solidFill>
                  <a:srgbClr val="003300"/>
                </a:solidFill>
                <a:latin typeface="Constantia" pitchFamily="18" charset="0"/>
              </a:rPr>
              <a:t>comfy chair</a:t>
            </a:r>
          </a:p>
        </p:txBody>
      </p:sp>
      <p:sp>
        <p:nvSpPr>
          <p:cNvPr id="27726" name="Rectangle 78"/>
          <p:cNvSpPr>
            <a:spLocks noChangeArrowheads="1"/>
          </p:cNvSpPr>
          <p:nvPr/>
        </p:nvSpPr>
        <p:spPr bwMode="auto">
          <a:xfrm>
            <a:off x="6553200" y="6172200"/>
            <a:ext cx="18716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1">
                <a:solidFill>
                  <a:srgbClr val="003300"/>
                </a:solidFill>
                <a:latin typeface="Constantia" pitchFamily="18" charset="0"/>
              </a:rPr>
              <a:t>laundry basket</a:t>
            </a:r>
            <a:endParaRPr lang="ru-RU" b="1">
              <a:solidFill>
                <a:srgbClr val="003300"/>
              </a:solidFill>
              <a:latin typeface="Constantia" pitchFamily="18" charset="0"/>
            </a:endParaRPr>
          </a:p>
        </p:txBody>
      </p:sp>
      <p:sp>
        <p:nvSpPr>
          <p:cNvPr id="27727" name="Rectangle 79"/>
          <p:cNvSpPr>
            <a:spLocks noChangeArrowheads="1"/>
          </p:cNvSpPr>
          <p:nvPr/>
        </p:nvSpPr>
        <p:spPr bwMode="auto">
          <a:xfrm>
            <a:off x="6553200" y="5562600"/>
            <a:ext cx="16541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b="1">
                <a:solidFill>
                  <a:srgbClr val="003300"/>
                </a:solidFill>
                <a:latin typeface="Constantia" pitchFamily="18" charset="0"/>
              </a:rPr>
              <a:t>sofa</a:t>
            </a:r>
            <a:endParaRPr lang="ru-RU" b="1">
              <a:solidFill>
                <a:srgbClr val="003300"/>
              </a:solidFill>
              <a:latin typeface="Constantia" pitchFamily="18" charset="0"/>
            </a:endParaRPr>
          </a:p>
        </p:txBody>
      </p:sp>
      <p:sp>
        <p:nvSpPr>
          <p:cNvPr id="27728" name="Rectangle 80"/>
          <p:cNvSpPr>
            <a:spLocks noChangeArrowheads="1"/>
          </p:cNvSpPr>
          <p:nvPr/>
        </p:nvSpPr>
        <p:spPr bwMode="auto">
          <a:xfrm>
            <a:off x="6324600" y="5257800"/>
            <a:ext cx="381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solidFill>
                  <a:srgbClr val="003300"/>
                </a:solidFill>
                <a:latin typeface="Constantia" pitchFamily="18" charset="0"/>
              </a:rPr>
              <a:t>10</a:t>
            </a:r>
          </a:p>
        </p:txBody>
      </p:sp>
      <p:graphicFrame>
        <p:nvGraphicFramePr>
          <p:cNvPr id="27729" name="Object 81"/>
          <p:cNvGraphicFramePr>
            <a:graphicFrameLocks noChangeAspect="1"/>
          </p:cNvGraphicFramePr>
          <p:nvPr/>
        </p:nvGraphicFramePr>
        <p:xfrm>
          <a:off x="0" y="5854700"/>
          <a:ext cx="3556000" cy="1003300"/>
        </p:xfrm>
        <a:graphic>
          <a:graphicData uri="http://schemas.openxmlformats.org/presentationml/2006/ole">
            <p:oleObj spid="_x0000_s27729" name="Image" r:id="rId18" imgW="3555556" imgH="1002821" progId="">
              <p:embed/>
            </p:oleObj>
          </a:graphicData>
        </a:graphic>
      </p:graphicFrame>
      <p:graphicFrame>
        <p:nvGraphicFramePr>
          <p:cNvPr id="27730" name="Object 82"/>
          <p:cNvGraphicFramePr>
            <a:graphicFrameLocks noChangeAspect="1"/>
          </p:cNvGraphicFramePr>
          <p:nvPr/>
        </p:nvGraphicFramePr>
        <p:xfrm>
          <a:off x="228600" y="5991225"/>
          <a:ext cx="3200400" cy="866775"/>
        </p:xfrm>
        <a:graphic>
          <a:graphicData uri="http://schemas.openxmlformats.org/presentationml/2006/ole">
            <p:oleObj spid="_x0000_s27730" name="Image" r:id="rId19" imgW="2438095" imgH="660317" progId="">
              <p:embed/>
            </p:oleObj>
          </a:graphicData>
        </a:graphic>
      </p:graphicFrame>
      <p:grpSp>
        <p:nvGrpSpPr>
          <p:cNvPr id="27731" name="Group 83"/>
          <p:cNvGrpSpPr>
            <a:grpSpLocks/>
          </p:cNvGrpSpPr>
          <p:nvPr/>
        </p:nvGrpSpPr>
        <p:grpSpPr bwMode="auto">
          <a:xfrm>
            <a:off x="3657600" y="3886200"/>
            <a:ext cx="2341563" cy="838200"/>
            <a:chOff x="3744" y="3696"/>
            <a:chExt cx="1475" cy="528"/>
          </a:xfrm>
        </p:grpSpPr>
        <p:grpSp>
          <p:nvGrpSpPr>
            <p:cNvPr id="27732" name="Group 84"/>
            <p:cNvGrpSpPr>
              <a:grpSpLocks/>
            </p:cNvGrpSpPr>
            <p:nvPr/>
          </p:nvGrpSpPr>
          <p:grpSpPr bwMode="auto">
            <a:xfrm>
              <a:off x="3744" y="3744"/>
              <a:ext cx="1464" cy="384"/>
              <a:chOff x="2016" y="2256"/>
              <a:chExt cx="1464" cy="384"/>
            </a:xfrm>
          </p:grpSpPr>
          <p:pic>
            <p:nvPicPr>
              <p:cNvPr id="27733" name="Picture 85" descr="окно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3120" y="2256"/>
                <a:ext cx="360" cy="384"/>
              </a:xfrm>
              <a:prstGeom prst="rect">
                <a:avLst/>
              </a:prstGeom>
              <a:noFill/>
            </p:spPr>
          </p:pic>
          <p:pic>
            <p:nvPicPr>
              <p:cNvPr id="27734" name="Picture 86" descr="окно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2016" y="2256"/>
                <a:ext cx="360" cy="384"/>
              </a:xfrm>
              <a:prstGeom prst="rect">
                <a:avLst/>
              </a:prstGeom>
              <a:noFill/>
            </p:spPr>
          </p:pic>
        </p:grpSp>
        <p:pic>
          <p:nvPicPr>
            <p:cNvPr id="27735" name="Picture 87" descr="1032"/>
            <p:cNvPicPr>
              <a:picLocks noChangeAspect="1" noChangeArrowheads="1"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100000" contrast="54000"/>
            </a:blip>
            <a:srcRect b="2545"/>
            <a:stretch>
              <a:fillRect/>
            </a:stretch>
          </p:blipFill>
          <p:spPr bwMode="auto">
            <a:xfrm>
              <a:off x="3744" y="3696"/>
              <a:ext cx="419" cy="528"/>
            </a:xfrm>
            <a:prstGeom prst="rect">
              <a:avLst/>
            </a:prstGeom>
            <a:noFill/>
          </p:spPr>
        </p:pic>
        <p:pic>
          <p:nvPicPr>
            <p:cNvPr id="27736" name="Picture 88" descr="1032"/>
            <p:cNvPicPr>
              <a:picLocks noChangeAspect="1" noChangeArrowheads="1"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100000" contrast="54000"/>
            </a:blip>
            <a:srcRect b="2545"/>
            <a:stretch>
              <a:fillRect/>
            </a:stretch>
          </p:blipFill>
          <p:spPr bwMode="auto">
            <a:xfrm>
              <a:off x="4800" y="3696"/>
              <a:ext cx="419" cy="528"/>
            </a:xfrm>
            <a:prstGeom prst="rect">
              <a:avLst/>
            </a:prstGeom>
            <a:noFill/>
          </p:spPr>
        </p:pic>
      </p:grpSp>
      <p:grpSp>
        <p:nvGrpSpPr>
          <p:cNvPr id="27737" name="Group 89"/>
          <p:cNvGrpSpPr>
            <a:grpSpLocks/>
          </p:cNvGrpSpPr>
          <p:nvPr/>
        </p:nvGrpSpPr>
        <p:grpSpPr bwMode="auto">
          <a:xfrm>
            <a:off x="3200400" y="4800600"/>
            <a:ext cx="3200400" cy="609600"/>
            <a:chOff x="2304" y="3072"/>
            <a:chExt cx="2016" cy="354"/>
          </a:xfrm>
        </p:grpSpPr>
        <p:graphicFrame>
          <p:nvGraphicFramePr>
            <p:cNvPr id="27738" name="Object 90"/>
            <p:cNvGraphicFramePr>
              <a:graphicFrameLocks noChangeAspect="1"/>
            </p:cNvGraphicFramePr>
            <p:nvPr/>
          </p:nvGraphicFramePr>
          <p:xfrm>
            <a:off x="3648" y="3072"/>
            <a:ext cx="672" cy="354"/>
          </p:xfrm>
          <a:graphic>
            <a:graphicData uri="http://schemas.openxmlformats.org/presentationml/2006/ole">
              <p:oleObj spid="_x0000_s27738" name="Image" r:id="rId21" imgW="1473016" imgH="774330" progId="">
                <p:embed/>
              </p:oleObj>
            </a:graphicData>
          </a:graphic>
        </p:graphicFrame>
        <p:graphicFrame>
          <p:nvGraphicFramePr>
            <p:cNvPr id="27739" name="Object 91"/>
            <p:cNvGraphicFramePr>
              <a:graphicFrameLocks noChangeAspect="1"/>
            </p:cNvGraphicFramePr>
            <p:nvPr/>
          </p:nvGraphicFramePr>
          <p:xfrm>
            <a:off x="2304" y="3072"/>
            <a:ext cx="672" cy="354"/>
          </p:xfrm>
          <a:graphic>
            <a:graphicData uri="http://schemas.openxmlformats.org/presentationml/2006/ole">
              <p:oleObj spid="_x0000_s27739" name="Image" r:id="rId22" imgW="1473016" imgH="774330" progId="">
                <p:embed/>
              </p:oleObj>
            </a:graphicData>
          </a:graphic>
        </p:graphicFrame>
      </p:grpSp>
      <p:pic>
        <p:nvPicPr>
          <p:cNvPr id="27740" name="Picture 92" descr="roof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12747">
            <a:off x="3352800" y="2590800"/>
            <a:ext cx="2971800" cy="1189038"/>
          </a:xfrm>
          <a:prstGeom prst="rect">
            <a:avLst/>
          </a:prstGeom>
          <a:noFill/>
        </p:spPr>
      </p:pic>
      <p:sp>
        <p:nvSpPr>
          <p:cNvPr id="27741" name="AutoShape 93">
            <a:hlinkClick r:id="" action="ppaction://hlinkshowjump?jump=lastslide" highlightClick="1"/>
          </p:cNvPr>
          <p:cNvSpPr>
            <a:spLocks noChangeArrowheads="1"/>
          </p:cNvSpPr>
          <p:nvPr/>
        </p:nvSpPr>
        <p:spPr bwMode="auto">
          <a:xfrm>
            <a:off x="8686800" y="6477000"/>
            <a:ext cx="457200" cy="381000"/>
          </a:xfrm>
          <a:prstGeom prst="actionButtonEnd">
            <a:avLst/>
          </a:prstGeom>
          <a:solidFill>
            <a:srgbClr val="993300"/>
          </a:solidFill>
          <a:ln w="12700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742" name="Text Box 94"/>
          <p:cNvSpPr txBox="1">
            <a:spLocks noChangeArrowheads="1"/>
          </p:cNvSpPr>
          <p:nvPr/>
        </p:nvSpPr>
        <p:spPr bwMode="auto">
          <a:xfrm>
            <a:off x="2057400" y="152400"/>
            <a:ext cx="533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  <a:latin typeface="Comic Sans MS" pitchFamily="66" charset="0"/>
              </a:rPr>
              <a:t>ARE YOU A GOOD BUILDER?</a:t>
            </a:r>
            <a:endParaRPr lang="ru-RU" sz="2400" b="1">
              <a:solidFill>
                <a:srgbClr val="0000FF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6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6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276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76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2768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276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0.00139 C 0.01128 -0.02127 0.05122 -0.04371 0.0651 -0.04371 C 0.15382 -0.04371 0.24497 0.31106 0.24497 0.66605 C 0.24497 0.48659 0.29045 0.31106 0.33351 0.31106 C 0.37917 0.31106 0.42205 0.48983 0.42205 0.66605 C 0.42205 0.57748 0.44479 0.48659 0.46771 0.48659 C 0.49045 0.48659 0.51319 0.57493 0.51319 0.66605 C 0.51319 0.62026 0.52465 0.57748 0.53594 0.57748 C 0.5474 0.57748 0.55868 0.62304 0.55868 0.66605 C 0.55868 0.64292 0.56476 0.62026 0.57031 0.62026 C 0.57309 0.62026 0.5816 0.64292 0.5816 0.66605 C 0.5816 0.65449 0.58455 0.64292 0.5875 0.64292 C 0.5875 0.64593 0.59358 0.65449 0.59358 0.66605 C 0.59358 0.65981 0.59358 0.65449 0.59635 0.65449 C 0.59635 0.65726 0.59931 0.66027 0.59931 0.66605 C 0.59931 0.66258 0.59931 0.65981 0.59931 0.65726 C 0.60243 0.65726 0.60243 0.66027 0.60243 0.66305 C 0.60538 0.66305 0.60538 0.66027 0.60538 0.65726 C 0.60851 0.65726 0.60851 0.66027 0.60851 0.66305 " pathEditMode="relative" rAng="0" ptsTypes="fffffffffffffffffff">
                                      <p:cBhvr>
                                        <p:cTn id="16" dur="20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4" y="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8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76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7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83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76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8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76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8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76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89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76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276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276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2769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276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92551E-6 C 0.01076 -0.03008 0.04826 -0.05945 0.06163 -0.05945 C 0.14548 -0.05945 0.23159 0.40781 0.23159 0.87485 C 0.23159 0.6389 0.27465 0.40781 0.31493 0.40781 C 0.35833 0.40781 0.39913 0.64284 0.39913 0.87485 C 0.39913 0.7585 0.42066 0.6389 0.44218 0.6389 C 0.46371 0.6389 0.48524 0.7548 0.48524 0.87485 C 0.48524 0.81448 0.496 0.7585 0.50677 0.7585 C 0.51718 0.7585 0.52795 0.81818 0.52795 0.87485 C 0.52795 0.84455 0.53385 0.81448 0.53906 0.81448 C 0.54166 0.81448 0.54982 0.84455 0.54982 0.87485 C 0.54982 0.85958 0.5526 0.84455 0.55538 0.84455 C 0.55538 0.84848 0.56076 0.85958 0.56076 0.87485 C 0.56076 0.86676 0.56076 0.85958 0.56389 0.85958 C 0.56389 0.86352 0.56666 0.86722 0.56666 0.87485 C 0.56666 0.87069 0.56666 0.86676 0.56666 0.86352 C 0.56944 0.86352 0.56944 0.86722 0.56944 0.87115 C 0.57187 0.87115 0.57187 0.86722 0.57187 0.86352 C 0.575 0.86352 0.575 0.86722 0.575 0.87115 " pathEditMode="relative" rAng="0" ptsTypes="fffffffffffffffffff">
                                      <p:cBhvr>
                                        <p:cTn id="51" dur="20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" y="4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9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76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77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85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76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77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7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7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82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77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4" dur="500" fill="hold"/>
                                        <p:tgtEl>
                                          <p:spTgt spid="277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5" dur="500" fill="hold"/>
                                        <p:tgtEl>
                                          <p:spTgt spid="277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6" dur="500" fill="hold"/>
                                        <p:tgtEl>
                                          <p:spTgt spid="277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277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0.02243 C 0.00122 0.00046 0.00556 -0.02127 0.00712 -0.02127 C 0.01684 -0.02127 0.02691 0.32239 0.02691 0.66605 C 0.02691 0.4926 0.03177 0.32239 0.03663 0.32239 C 0.04149 0.32239 0.04635 0.49561 0.04635 0.66605 C 0.04635 0.58048 0.04878 0.4926 0.05139 0.4926 C 0.05382 0.4926 0.05625 0.57817 0.05625 0.66605 C 0.05625 0.62211 0.05764 0.58048 0.05885 0.58048 C 0.06007 0.58048 0.06128 0.62442 0.06128 0.66605 C 0.06128 0.64408 0.06198 0.62211 0.0625 0.62211 C 0.06285 0.62211 0.06389 0.64408 0.06389 0.66605 C 0.06389 0.65495 0.06406 0.64408 0.06441 0.64408 C 0.06441 0.64686 0.0651 0.65495 0.0651 0.66605 C 0.0651 0.66027 0.0651 0.65495 0.06545 0.65495 C 0.06545 0.65773 0.0658 0.66073 0.0658 0.66605 C 0.0658 0.66305 0.0658 0.66027 0.0658 0.65773 C 0.06615 0.65773 0.06615 0.66073 0.06615 0.66351 C 0.06649 0.66351 0.06649 0.66073 0.06649 0.65773 C 0.06684 0.65773 0.06684 0.66073 0.06684 0.66351 " pathEditMode="relative" rAng="0" ptsTypes="fffffffffffffffffff">
                                      <p:cBhvr>
                                        <p:cTn id="79" dur="20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700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76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99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276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98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76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97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276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1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02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03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04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5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264 -4.16281E-6 C -0.03264 -0.03075 -0.02899 -0.06105 -0.02778 -0.06105 C -0.01805 -0.06105 -0.01076 0.41906 -0.01076 0.89917 C -0.01076 0.65657 -0.0059 0.41906 -0.00225 0.41906 C 0.00261 0.41906 0.0066 0.66073 0.0066 0.89917 C 0.0066 0.77984 0.00868 0.65657 0.01111 0.65657 C 0.01268 0.65657 0.01511 0.77591 0.01511 0.89917 C 0.01511 0.83719 0.01632 0.77984 0.01719 0.77984 C 0.01841 0.77984 0.01962 0.84112 0.01962 0.89917 C 0.01962 0.86795 0.01997 0.83719 0.02084 0.83719 C 0.02084 0.83742 0.02205 0.86795 0.02205 0.89917 C 0.02205 0.88345 0.02205 0.86795 0.0224 0.86795 C 0.0224 0.87188 0.02327 0.88345 0.02327 0.89917 C 0.02327 0.89061 0.02327 0.88345 0.02327 0.88368 C 0.02327 0.88761 0.02361 0.89131 0.02361 0.89917 C 0.02361 0.89478 0.02361 0.89061 0.02361 0.88761 C 0.02361 0.88784 0.02361 0.89131 0.02361 0.89524 C 0.02448 0.89524 0.02448 0.89131 0.02448 0.88761 C 0.0257 0.88761 0.0257 0.89131 0.0257 0.89524 " pathEditMode="relative" rAng="0" ptsTypes="fffffffffffffffffff">
                                      <p:cBhvr>
                                        <p:cTn id="106" dur="2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" y="4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4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77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3" dur="500" fill="hold"/>
                                        <p:tgtEl>
                                          <p:spTgt spid="277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4" dur="500" fill="hold"/>
                                        <p:tgtEl>
                                          <p:spTgt spid="277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5" dur="500" fill="hold"/>
                                        <p:tgtEl>
                                          <p:spTgt spid="2770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16" dur="500" fill="hold"/>
                                        <p:tgtEl>
                                          <p:spTgt spid="277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5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0.00046 C 0.01198 -0.0148 0.05417 -0.0296 0.06875 -0.0296 C 0.16233 -0.0296 0.25833 0.20721 0.25833 0.44403 C 0.25833 0.324 0.30642 0.20721 0.35122 0.20721 C 0.39931 0.20721 0.44531 0.32655 0.44531 0.44403 C 0.44531 0.38506 0.46927 0.324 0.49323 0.324 C 0.51736 0.324 0.54132 0.38298 0.54132 0.44403 C 0.54132 0.41327 0.5533 0.38506 0.56528 0.38506 C 0.57743 0.38506 0.58941 0.41535 0.58941 0.44403 C 0.58941 0.42854 0.59566 0.41327 0.60139 0.41327 C 0.60451 0.41327 0.61337 0.42854 0.61337 0.44403 C 0.61337 0.43617 0.61649 0.42854 0.61962 0.42854 C 0.61962 0.43062 0.62587 0.43617 0.62587 0.44403 C 0.62587 0.43964 0.62587 0.43617 0.62899 0.43617 C 0.62899 0.43802 0.63212 0.43987 0.63212 0.44403 C 0.63212 0.44149 0.63212 0.43964 0.63212 0.43802 C 0.63524 0.43802 0.63524 0.43987 0.63524 0.44195 C 0.63837 0.44195 0.63837 0.43987 0.63837 0.43802 C 0.64184 0.43802 0.64184 0.43987 0.64184 0.44195 " pathEditMode="relative" rAng="0" ptsTypes="fffffffffffffffffff">
                                      <p:cBhvr>
                                        <p:cTn id="118" dur="20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" y="2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709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277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719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277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720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277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721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277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0" dur="500" fill="hold"/>
                                        <p:tgtEl>
                                          <p:spTgt spid="277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1" dur="500" fill="hold"/>
                                        <p:tgtEl>
                                          <p:spTgt spid="277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2" dur="500" fill="hold"/>
                                        <p:tgtEl>
                                          <p:spTgt spid="277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277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5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.00185 C 0.00399 -0.0266 0.01875 -0.05435 0.02395 -0.05435 C 0.05677 -0.05435 0.09045 0.38876 0.09045 0.83256 C 0.09045 0.60846 0.10729 0.38876 0.12326 0.38876 C 0.1401 0.38876 0.15607 0.6124 0.15607 0.83256 C 0.15607 0.72225 0.16441 0.60846 0.17291 0.60846 C 0.18125 0.60846 0.18975 0.71878 0.18975 0.83256 C 0.18975 0.77544 0.19392 0.72225 0.19809 0.72225 C 0.20243 0.72225 0.20659 0.77868 0.20659 0.83256 C 0.20659 0.80388 0.20885 0.77544 0.21076 0.77544 C 0.21198 0.77544 0.2151 0.80388 0.2151 0.83256 C 0.2151 0.81799 0.21614 0.80388 0.21718 0.80388 C 0.21718 0.80735 0.21944 0.81799 0.21944 0.83256 C 0.21944 0.8247 0.21944 0.81799 0.22048 0.81799 C 0.22048 0.82169 0.2217 0.82539 0.2217 0.83256 C 0.2217 0.8284 0.2217 0.8247 0.2217 0.82169 C 0.22274 0.82169 0.22274 0.82539 0.22274 0.82909 C 0.22378 0.82909 0.22378 0.82539 0.22378 0.82169 C 0.22517 0.82169 0.22517 0.82539 0.22517 0.82909 " pathEditMode="relative" rAng="0" ptsTypes="fffffffffffffffffff">
                                      <p:cBhvr>
                                        <p:cTn id="145" dur="20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" y="3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722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77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2" dur="500" fill="hold"/>
                                        <p:tgtEl>
                                          <p:spTgt spid="277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3" dur="500" fill="hold"/>
                                        <p:tgtEl>
                                          <p:spTgt spid="277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4" dur="500" fill="hold"/>
                                        <p:tgtEl>
                                          <p:spTgt spid="277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277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5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0.00024 C 0.01198 -0.00809 0.0566 -0.01549 0.0717 -0.01549 C 0.17014 -0.01549 0.27153 0.10824 0.27153 0.23312 C 0.27153 0.16975 0.32205 0.10824 0.36997 0.10824 C 0.41997 0.10824 0.46788 0.17137 0.46788 0.23312 C 0.46788 0.20167 0.49323 0.16975 0.5184 0.16975 C 0.54375 0.16975 0.5691 0.20074 0.5691 0.23312 C 0.5691 0.2167 0.58142 0.20167 0.59444 0.20167 C 0.60677 0.20167 0.61979 0.21786 0.61979 0.23312 C 0.61979 0.2248 0.62639 0.2167 0.63194 0.2167 C 0.63542 0.2167 0.64497 0.2248 0.64497 0.23312 C 0.64497 0.22873 0.64844 0.2248 0.65122 0.2248 C 0.65122 0.22572 0.65781 0.22873 0.65781 0.23312 C 0.65781 0.23058 0.65781 0.22873 0.66146 0.22873 C 0.66146 0.22965 0.66476 0.23058 0.66476 0.23312 C 0.66476 0.2315 0.66476 0.23058 0.66476 0.22965 C 0.66806 0.22965 0.66806 0.23058 0.66806 0.2315 C 0.67135 0.2315 0.67135 0.23058 0.67135 0.22965 C 0.675 0.22965 0.675 0.23058 0.675 0.2315 " pathEditMode="relative" rAng="0" ptsTypes="fffffffffffffffffff">
                                      <p:cBhvr>
                                        <p:cTn id="157" dur="20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8" y="1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716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277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714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277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715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277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717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277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27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277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702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277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27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703"/>
                  </p:tgtEl>
                </p:cond>
              </p:nextCondLst>
            </p:seq>
            <p:seq concurrent="1" nextAc="seek">
              <p:cTn id="190" restart="whenNotActive" fill="hold" evtFilter="cancelBubble" nodeType="interactiveSeq">
                <p:stCondLst>
                  <p:cond evt="onClick" delay="0">
                    <p:tgtEl>
                      <p:spTgt spid="277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1" fill="hold">
                      <p:stCondLst>
                        <p:cond delay="0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27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705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276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2" dur="500" fill="hold"/>
                                        <p:tgtEl>
                                          <p:spTgt spid="276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03" dur="500" fill="hold"/>
                                        <p:tgtEl>
                                          <p:spTgt spid="276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04" dur="500" fill="hold"/>
                                        <p:tgtEl>
                                          <p:spTgt spid="2769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05" dur="500" fill="hold"/>
                                        <p:tgtEl>
                                          <p:spTgt spid="276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5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0.00185 C 0.00885 -0.02637 0.04062 -0.05458 0.05174 -0.05458 C 0.12205 -0.05458 0.19444 0.38899 0.19444 0.83256 C 0.19444 0.60846 0.23073 0.38899 0.26476 0.38899 C 0.30122 0.38899 0.33524 0.6124 0.33524 0.83256 C 0.33524 0.72202 0.3533 0.60846 0.37153 0.60846 C 0.38958 0.60846 0.40781 0.71901 0.40781 0.83256 C 0.40781 0.77567 0.41684 0.72202 0.42587 0.72202 C 0.4349 0.72202 0.44375 0.77868 0.44375 0.83256 C 0.44375 0.80388 0.44861 0.77567 0.45295 0.77567 C 0.45538 0.77567 0.46198 0.80388 0.46198 0.83256 C 0.46198 0.81799 0.46441 0.80388 0.46667 0.80388 C 0.46667 0.80782 0.47153 0.81799 0.47153 0.83256 C 0.47153 0.82493 0.47153 0.81799 0.47378 0.81799 C 0.47378 0.82169 0.47622 0.82539 0.47622 0.83256 C 0.47622 0.82863 0.47622 0.82493 0.47622 0.82169 C 0.47847 0.82169 0.47847 0.82539 0.47847 0.82909 C 0.4809 0.82909 0.4809 0.82539 0.4809 0.82169 C 0.48351 0.82169 0.48351 0.82539 0.48351 0.82909 " pathEditMode="relative" rAng="0" ptsTypes="fffffffffffffffffff">
                                      <p:cBhvr>
                                        <p:cTn id="209" dur="2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" y="3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92"/>
                  </p:tgtEl>
                </p:cond>
              </p:nextCondLst>
            </p:seq>
            <p:seq concurrent="1" nextAc="seek">
              <p:cTn id="210" restart="whenNotActive" fill="hold" evtFilter="cancelBubble" nodeType="interactiveSeq">
                <p:stCondLst>
                  <p:cond evt="onClick" delay="0">
                    <p:tgtEl>
                      <p:spTgt spid="277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" fill="hold">
                      <p:stCondLst>
                        <p:cond delay="0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4" dur="500" fill="hold"/>
                                        <p:tgtEl>
                                          <p:spTgt spid="277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15" dur="500" fill="hold"/>
                                        <p:tgtEl>
                                          <p:spTgt spid="277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16" dur="500" fill="hold"/>
                                        <p:tgtEl>
                                          <p:spTgt spid="2770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17" dur="500" fill="hold"/>
                                        <p:tgtEl>
                                          <p:spTgt spid="277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 tmFilter="0, 0; .2, .5; .8, .5; 1, 0"/>
                                        <p:tgtEl>
                                          <p:spTgt spid="277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0" dur="250" autoRev="1" fill="hold"/>
                                        <p:tgtEl>
                                          <p:spTgt spid="277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1" presetID="5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.00694 C 0.00157 -0.00717 0.00764 -0.02128 0.00973 -0.02128 C 0.02309 -0.02128 0.03698 0.20028 0.03698 0.42183 C 0.03698 0.31013 0.04375 0.20028 0.05035 0.20028 C 0.05712 0.20028 0.06372 0.31175 0.06372 0.42183 C 0.06372 0.36656 0.06702 0.31013 0.07049 0.31013 C 0.07396 0.31013 0.07743 0.36517 0.07743 0.42183 C 0.07743 0.39339 0.07917 0.36656 0.08091 0.36656 C 0.08264 0.36656 0.0842 0.395 0.0842 0.42183 C 0.0842 0.40749 0.08525 0.39339 0.08594 0.39339 C 0.08646 0.39339 0.08768 0.40749 0.08768 0.42183 C 0.08768 0.41466 0.0882 0.40749 0.08854 0.40749 C 0.08854 0.40934 0.08959 0.41466 0.08959 0.42183 C 0.08959 0.41813 0.08959 0.41466 0.08993 0.41466 C 0.08993 0.41651 0.09045 0.41836 0.09045 0.42183 C 0.09045 0.41998 0.09045 0.41813 0.09045 0.41651 C 0.0908 0.41651 0.0908 0.41836 0.0908 0.42021 C 0.09132 0.42021 0.09132 0.41836 0.09132 0.41651 C 0.09184 0.41651 0.09184 0.41836 0.09184 0.42021 " pathEditMode="relative" rAng="0" ptsTypes="fffffffffffffffffff">
                                      <p:cBhvr>
                                        <p:cTn id="222" dur="20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" y="1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704"/>
                  </p:tgtEl>
                </p:cond>
              </p:nextCondLst>
            </p:seq>
            <p:seq concurrent="1" nextAc="seek">
              <p:cTn id="223" restart="whenNotActive" fill="hold" evtFilter="cancelBubble" nodeType="interactiveSeq">
                <p:stCondLst>
                  <p:cond evt="onClick" delay="0">
                    <p:tgtEl>
                      <p:spTgt spid="277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4" fill="hold">
                      <p:stCondLst>
                        <p:cond delay="0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7" dur="500" fill="hold"/>
                                        <p:tgtEl>
                                          <p:spTgt spid="277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28" dur="500" fill="hold"/>
                                        <p:tgtEl>
                                          <p:spTgt spid="277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29" dur="500" fill="hold"/>
                                        <p:tgtEl>
                                          <p:spTgt spid="277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30" dur="500" fill="hold"/>
                                        <p:tgtEl>
                                          <p:spTgt spid="277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" dur="500" tmFilter="0, 0; .2, .5; .8, .5; 1, 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3" dur="250" autoRev="1" fill="hold"/>
                                        <p:tgtEl>
                                          <p:spTgt spid="276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4" presetID="5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0.00023 C 0.00226 -0.00717 0.01128 -0.01411 0.01424 -0.01411 C 0.03368 -0.01411 0.05365 0.09828 0.05365 0.21091 C 0.05365 0.15402 0.06354 0.09828 0.07309 0.09828 C 0.08299 0.09828 0.09253 0.15471 0.09253 0.21091 C 0.09253 0.1827 0.09757 0.15402 0.10243 0.15402 C 0.10747 0.15402 0.1125 0.18177 0.1125 0.21091 C 0.1125 0.19611 0.11493 0.1827 0.11753 0.1827 C 0.11997 0.1827 0.12257 0.19704 0.12257 0.21091 C 0.12257 0.20351 0.12378 0.19611 0.12483 0.19611 C 0.12569 0.19611 0.12743 0.20351 0.12743 0.21091 C 0.12743 0.20698 0.12812 0.20351 0.12882 0.20351 C 0.12882 0.20444 0.13003 0.20698 0.13003 0.21091 C 0.13003 0.20883 0.13003 0.20698 0.13073 0.20698 C 0.13073 0.20791 0.13142 0.20883 0.13142 0.21091 C 0.13142 0.20976 0.13142 0.20883 0.13142 0.20791 C 0.13194 0.20791 0.13194 0.20883 0.13194 0.20976 C 0.13264 0.20976 0.13264 0.20883 0.13264 0.20791 C 0.13351 0.20791 0.13351 0.20883 0.13351 0.20976 " pathEditMode="relative" rAng="0" ptsTypes="fffffffffffffffffff">
                                      <p:cBhvr>
                                        <p:cTn id="235" dur="2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" y="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726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277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0" dur="500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724"/>
                  </p:tgtEl>
                </p:cond>
              </p:nextCondLst>
            </p:seq>
            <p:seq concurrent="1" nextAc="seek">
              <p:cTn id="243" restart="whenNotActive" fill="hold" evtFilter="cancelBubble" nodeType="interactiveSeq">
                <p:stCondLst>
                  <p:cond evt="onClick" delay="0">
                    <p:tgtEl>
                      <p:spTgt spid="277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4" fill="hold">
                      <p:stCondLst>
                        <p:cond delay="0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7" dur="500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725"/>
                  </p:tgtEl>
                </p:cond>
              </p:nextCondLst>
            </p:seq>
            <p:seq concurrent="1" nextAc="seek">
              <p:cTn id="250" restart="whenNotActive" fill="hold" evtFilter="cancelBubble" nodeType="interactiveSeq">
                <p:stCondLst>
                  <p:cond evt="onClick" delay="0">
                    <p:tgtEl>
                      <p:spTgt spid="277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1" fill="hold">
                      <p:stCondLst>
                        <p:cond delay="0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4" dur="500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727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276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93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276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94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276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95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277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710"/>
                  </p:tgtEl>
                </p:cond>
              </p:nextCondLst>
            </p:seq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277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>
                      <p:stCondLst>
                        <p:cond delay="0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711"/>
                  </p:tgtEl>
                </p:cond>
              </p:nextCondLst>
            </p:seq>
            <p:seq concurrent="1" nextAc="seek">
              <p:cTn id="282" restart="whenNotActive" fill="hold" evtFilter="cancelBubble" nodeType="interactiveSeq">
                <p:stCondLst>
                  <p:cond evt="onClick" delay="0">
                    <p:tgtEl>
                      <p:spTgt spid="277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" fill="hold">
                      <p:stCondLst>
                        <p:cond delay="0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712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276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2"/>
                  </p:tgtEl>
                </p:cond>
              </p:nextCondLst>
            </p:seq>
            <p:seq concurrent="1" nextAc="seek">
              <p:cTn id="292" restart="whenNotActive" fill="hold" evtFilter="cancelBubble" nodeType="interactiveSeq">
                <p:stCondLst>
                  <p:cond evt="onClick" delay="0">
                    <p:tgtEl>
                      <p:spTgt spid="276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3" fill="hold">
                      <p:stCondLst>
                        <p:cond delay="0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3"/>
                  </p:tgtEl>
                </p:cond>
              </p:nextCondLst>
            </p:seq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277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>
                      <p:stCondLst>
                        <p:cond delay="0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707"/>
                  </p:tgtEl>
                </p:cond>
              </p:nextCondLst>
            </p:seq>
          </p:childTnLst>
        </p:cTn>
      </p:par>
    </p:tnLst>
    <p:bldLst>
      <p:bldP spid="27654" grpId="0"/>
      <p:bldP spid="27684" grpId="0"/>
      <p:bldP spid="27690" grpId="0"/>
      <p:bldP spid="27692" grpId="0"/>
      <p:bldP spid="27700" grpId="0"/>
      <p:bldP spid="27704" grpId="0"/>
      <p:bldP spid="27709" grpId="0"/>
      <p:bldP spid="27716" grpId="0"/>
      <p:bldP spid="27722" grpId="0"/>
      <p:bldP spid="277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Characterize the lesson and your work using these houses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484313"/>
            <a:ext cx="3367087" cy="232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975" y="4292600"/>
            <a:ext cx="3311525" cy="20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538" y="1484313"/>
            <a:ext cx="3190875" cy="240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0825" y="3860800"/>
            <a:ext cx="34575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rgbClr val="00B050"/>
                </a:solidFill>
                <a:latin typeface="Berlin Sans FB" pitchFamily="34" charset="0"/>
              </a:rPr>
              <a:t>Nice, bright, fresh, relaxed </a:t>
            </a:r>
            <a:r>
              <a:rPr lang="en-US" sz="2400">
                <a:solidFill>
                  <a:srgbClr val="00B050"/>
                </a:solidFill>
                <a:latin typeface="Berlin Sans FB" pitchFamily="34" charset="0"/>
                <a:sym typeface="Wingdings" pitchFamily="2" charset="2"/>
              </a:rPr>
              <a:t>!!!</a:t>
            </a:r>
            <a:endParaRPr lang="ru-RU" sz="2400">
              <a:solidFill>
                <a:srgbClr val="00B050"/>
              </a:solidFill>
              <a:latin typeface="Trebuchet MS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40200" y="3860800"/>
            <a:ext cx="5003800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Berlin Sans FB" pitchFamily="34" charset="0"/>
              </a:rPr>
              <a:t>Usual, ordinary, simple, typical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Berlin Sans FB" pitchFamily="34" charset="0"/>
              </a:rPr>
              <a:t>			 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Berlin Sans FB" pitchFamily="34" charset="0"/>
                <a:sym typeface="Wingdings" pitchFamily="2" charset="2"/>
              </a:rPr>
              <a:t>!!!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16013" y="6308725"/>
            <a:ext cx="54006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accent6">
                    <a:lumMod val="50000"/>
                  </a:schemeClr>
                </a:solidFill>
                <a:latin typeface="Berlin Sans FB" pitchFamily="34" charset="0"/>
              </a:rPr>
              <a:t>Boring, dull, useless, uninteresting 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  <a:latin typeface="Berlin Sans FB" pitchFamily="34" charset="0"/>
                <a:sym typeface="Wingdings" pitchFamily="2" charset="2"/>
              </a:rPr>
              <a:t>!!!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  <a:latin typeface="Berlin Sans FB" pitchFamily="34" charset="0"/>
              </a:rPr>
              <a:t> 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 smtClean="0">
                <a:solidFill>
                  <a:schemeClr val="bg2">
                    <a:lumMod val="7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House or home???</a:t>
            </a:r>
            <a:endParaRPr lang="ru-RU" sz="4400" dirty="0">
              <a:solidFill>
                <a:schemeClr val="bg2">
                  <a:lumMod val="75000"/>
                </a:schemeClr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4339" name="TextBox 4"/>
          <p:cNvSpPr txBox="1">
            <a:spLocks noChangeArrowheads="1"/>
          </p:cNvSpPr>
          <p:nvPr/>
        </p:nvSpPr>
        <p:spPr bwMode="auto">
          <a:xfrm>
            <a:off x="395288" y="2133600"/>
            <a:ext cx="6985000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 sz="3400">
                <a:solidFill>
                  <a:schemeClr val="bg1"/>
                </a:solidFill>
                <a:latin typeface="Trebuchet MS" pitchFamily="34" charset="0"/>
              </a:rPr>
              <a:t>East or West, … is best.</a:t>
            </a:r>
          </a:p>
          <a:p>
            <a:pPr marL="342900" indent="-342900">
              <a:buFontTx/>
              <a:buAutoNum type="arabicPeriod"/>
            </a:pPr>
            <a:r>
              <a:rPr lang="en-US" sz="3400">
                <a:solidFill>
                  <a:schemeClr val="bg1"/>
                </a:solidFill>
                <a:latin typeface="Trebuchet MS" pitchFamily="34" charset="0"/>
              </a:rPr>
              <a:t>There is no place like …</a:t>
            </a:r>
          </a:p>
          <a:p>
            <a:pPr marL="342900" indent="-342900">
              <a:buFontTx/>
              <a:buAutoNum type="arabicPeriod"/>
            </a:pPr>
            <a:r>
              <a:rPr lang="en-US" sz="3400">
                <a:solidFill>
                  <a:schemeClr val="bg1"/>
                </a:solidFill>
                <a:latin typeface="Trebuchet MS" pitchFamily="34" charset="0"/>
              </a:rPr>
              <a:t>An Englishman’s … is his castle.</a:t>
            </a:r>
          </a:p>
          <a:p>
            <a:pPr marL="342900" indent="-342900">
              <a:buFontTx/>
              <a:buAutoNum type="arabicPeriod"/>
            </a:pPr>
            <a:r>
              <a:rPr lang="en-US" sz="3400">
                <a:solidFill>
                  <a:schemeClr val="bg1"/>
                </a:solidFill>
                <a:latin typeface="Trebuchet MS" pitchFamily="34" charset="0"/>
              </a:rPr>
              <a:t>Every dog is a lion at …</a:t>
            </a:r>
          </a:p>
          <a:p>
            <a:pPr marL="342900" indent="-342900">
              <a:buFontTx/>
              <a:buAutoNum type="arabicPeriod"/>
            </a:pPr>
            <a:r>
              <a:rPr lang="en-US" sz="3400">
                <a:solidFill>
                  <a:schemeClr val="bg1"/>
                </a:solidFill>
                <a:latin typeface="Trebuchet MS" pitchFamily="34" charset="0"/>
              </a:rPr>
              <a:t>Men make …s, women make …s  </a:t>
            </a:r>
            <a:endParaRPr lang="ru-RU" sz="3400">
              <a:solidFill>
                <a:schemeClr val="bg1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/>
          <p:cNvPicPr>
            <a:picLocks noChangeAspect="1" noChangeArrowheads="1"/>
          </p:cNvPicPr>
          <p:nvPr/>
        </p:nvPicPr>
        <p:blipFill>
          <a:blip r:embed="rId2" cstate="print"/>
          <a:srcRect b="21217"/>
          <a:stretch>
            <a:fillRect/>
          </a:stretch>
        </p:blipFill>
        <p:spPr bwMode="auto">
          <a:xfrm>
            <a:off x="3348038" y="1052513"/>
            <a:ext cx="1223962" cy="16256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7242048" cy="936104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What is what?</a:t>
            </a:r>
            <a:endParaRPr lang="ru-RU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916832"/>
            <a:ext cx="2448272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HOUSE …?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60032" y="1916832"/>
            <a:ext cx="2088232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HOME...?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rot="10800000" flipV="1">
            <a:off x="2268538" y="1557338"/>
            <a:ext cx="719137" cy="215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716463" y="1557338"/>
            <a:ext cx="863600" cy="215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50825" y="2708275"/>
            <a:ext cx="38163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Trebuchet MS" pitchFamily="34" charset="0"/>
              </a:rPr>
              <a:t>… describes a particular type of building</a:t>
            </a:r>
            <a:endParaRPr lang="ru-RU" sz="2400">
              <a:latin typeface="Trebuchet MS" pitchFamily="34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572000" y="2708275"/>
            <a:ext cx="33845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Trebuchet MS" pitchFamily="34" charset="0"/>
              </a:rPr>
              <a:t>is the place where you live and feel that you belong to</a:t>
            </a:r>
            <a:r>
              <a:rPr lang="ru-RU" sz="2400">
                <a:latin typeface="Trebuchet MS" pitchFamily="34" charset="0"/>
              </a:rPr>
              <a:t> 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163" y="4581525"/>
            <a:ext cx="1730375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3716338"/>
            <a:ext cx="3100387" cy="233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Овал 18"/>
          <p:cNvSpPr/>
          <p:nvPr/>
        </p:nvSpPr>
        <p:spPr>
          <a:xfrm>
            <a:off x="5003800" y="3141663"/>
            <a:ext cx="1800225" cy="503237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1403350" y="3213100"/>
            <a:ext cx="1873250" cy="503238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10231" t="-310" r="23623"/>
          <a:stretch>
            <a:fillRect/>
          </a:stretch>
        </p:blipFill>
        <p:spPr bwMode="auto">
          <a:xfrm>
            <a:off x="2987824" y="188640"/>
            <a:ext cx="2016224" cy="249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10" name="Капля 9"/>
          <p:cNvSpPr/>
          <p:nvPr/>
        </p:nvSpPr>
        <p:spPr>
          <a:xfrm rot="10800000">
            <a:off x="5076825" y="188913"/>
            <a:ext cx="2951163" cy="2447925"/>
          </a:xfrm>
          <a:prstGeom prst="teardrop">
            <a:avLst>
              <a:gd name="adj" fmla="val 1575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" name="Капля 1"/>
          <p:cNvSpPr/>
          <p:nvPr/>
        </p:nvSpPr>
        <p:spPr>
          <a:xfrm>
            <a:off x="323850" y="4005263"/>
            <a:ext cx="2952750" cy="2519362"/>
          </a:xfrm>
          <a:prstGeom prst="teardrop">
            <a:avLst>
              <a:gd name="adj" fmla="val 12348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6390" name="Прямоугольник 2"/>
          <p:cNvSpPr>
            <a:spLocks noChangeArrowheads="1"/>
          </p:cNvSpPr>
          <p:nvPr/>
        </p:nvSpPr>
        <p:spPr bwMode="auto">
          <a:xfrm>
            <a:off x="611188" y="4221163"/>
            <a:ext cx="2592387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latin typeface="Batang"/>
                <a:ea typeface="Batang"/>
                <a:cs typeface="Batang"/>
              </a:rPr>
              <a:t>I had three chairs in my house; one for solitude, two for friendship, three for society.</a:t>
            </a:r>
          </a:p>
          <a:p>
            <a:r>
              <a:rPr lang="en-US" b="1">
                <a:latin typeface="Batang"/>
                <a:ea typeface="Batang"/>
                <a:cs typeface="Batang"/>
              </a:rPr>
              <a:t> </a:t>
            </a:r>
          </a:p>
          <a:p>
            <a:r>
              <a:rPr lang="en-US" i="1">
                <a:latin typeface="Trebuchet MS" pitchFamily="34" charset="0"/>
              </a:rPr>
              <a:t>Henry David Thoreau</a:t>
            </a:r>
            <a:endParaRPr lang="ru-RU" i="1">
              <a:latin typeface="Trebuchet MS" pitchFamily="34" charset="0"/>
            </a:endParaRPr>
          </a:p>
        </p:txBody>
      </p:sp>
      <p:sp>
        <p:nvSpPr>
          <p:cNvPr id="4" name="Капля 3"/>
          <p:cNvSpPr/>
          <p:nvPr/>
        </p:nvSpPr>
        <p:spPr>
          <a:xfrm flipH="1">
            <a:off x="5148263" y="4149725"/>
            <a:ext cx="2808287" cy="2374900"/>
          </a:xfrm>
          <a:prstGeom prst="teardrop">
            <a:avLst>
              <a:gd name="adj" fmla="val 14499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Batang" pitchFamily="18" charset="-127"/>
                <a:ea typeface="Batang" pitchFamily="18" charset="-127"/>
              </a:rPr>
              <a:t>Have nothing in your house that you do not know to be useful, or believe to be beautiful.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solidFill>
                <a:schemeClr val="tx1"/>
              </a:solidFill>
              <a:latin typeface="Batang" pitchFamily="18" charset="-127"/>
              <a:ea typeface="Batang" pitchFamily="18" charset="-127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i="1" dirty="0">
                <a:solidFill>
                  <a:schemeClr val="tx1"/>
                </a:solidFill>
              </a:rPr>
              <a:t>William Morris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5" name="Капля 4"/>
          <p:cNvSpPr/>
          <p:nvPr/>
        </p:nvSpPr>
        <p:spPr>
          <a:xfrm flipV="1">
            <a:off x="468313" y="404813"/>
            <a:ext cx="2590800" cy="2519362"/>
          </a:xfrm>
          <a:prstGeom prst="teardrop">
            <a:avLst>
              <a:gd name="adj" fmla="val 14409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bg2">
                      <a:tint val="85000"/>
                      <a:satMod val="155000"/>
                      <a:shade val="30000"/>
                      <a:satMod val="115000"/>
                    </a:schemeClr>
                  </a:gs>
                  <a:gs pos="50000">
                    <a:schemeClr val="bg2">
                      <a:tint val="85000"/>
                      <a:satMod val="155000"/>
                      <a:shade val="67500"/>
                      <a:satMod val="115000"/>
                    </a:schemeClr>
                  </a:gs>
                  <a:gs pos="100000">
                    <a:schemeClr val="bg2">
                      <a:tint val="85000"/>
                      <a:satMod val="155000"/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Блок-схема: узел 6"/>
          <p:cNvSpPr/>
          <p:nvPr/>
        </p:nvSpPr>
        <p:spPr>
          <a:xfrm>
            <a:off x="3203575" y="2492375"/>
            <a:ext cx="1873250" cy="187325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6394" name="TextBox 7"/>
          <p:cNvSpPr txBox="1">
            <a:spLocks noChangeArrowheads="1"/>
          </p:cNvSpPr>
          <p:nvPr/>
        </p:nvSpPr>
        <p:spPr bwMode="auto">
          <a:xfrm>
            <a:off x="755650" y="765175"/>
            <a:ext cx="2376488" cy="203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latin typeface="Batang"/>
                <a:ea typeface="Batang"/>
                <a:cs typeface="Batang"/>
              </a:rPr>
              <a:t>A house is not a home unless it contains food and fire for the mind as well as the body. </a:t>
            </a:r>
          </a:p>
          <a:p>
            <a:endParaRPr lang="en-US" b="1">
              <a:latin typeface="Batang"/>
              <a:ea typeface="Batang"/>
              <a:cs typeface="Batang"/>
            </a:endParaRPr>
          </a:p>
          <a:p>
            <a:r>
              <a:rPr lang="en-US">
                <a:latin typeface="Trebuchet MS" pitchFamily="34" charset="0"/>
              </a:rPr>
              <a:t>   </a:t>
            </a:r>
            <a:r>
              <a:rPr lang="en-US" i="1">
                <a:latin typeface="Trebuchet MS" pitchFamily="34" charset="0"/>
              </a:rPr>
              <a:t>Benjamin Franklin</a:t>
            </a:r>
            <a:endParaRPr lang="ru-RU" i="1">
              <a:latin typeface="Trebuchet MS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47864" y="2852936"/>
            <a:ext cx="1440160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Home sweet home!!!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Andalus" pitchFamily="18" charset="-78"/>
            </a:endParaRPr>
          </a:p>
        </p:txBody>
      </p:sp>
      <p:sp>
        <p:nvSpPr>
          <p:cNvPr id="16396" name="TextBox 10"/>
          <p:cNvSpPr txBox="1">
            <a:spLocks noChangeArrowheads="1"/>
          </p:cNvSpPr>
          <p:nvPr/>
        </p:nvSpPr>
        <p:spPr bwMode="auto">
          <a:xfrm>
            <a:off x="5076825" y="692150"/>
            <a:ext cx="2879725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latin typeface="Batang"/>
                <a:ea typeface="Batang"/>
                <a:cs typeface="Batang"/>
              </a:rPr>
              <a:t>Cleaning your house while your kids are still growing up is like shoveling the walk before it stops snowing.</a:t>
            </a:r>
          </a:p>
          <a:p>
            <a:r>
              <a:rPr lang="en-US" b="1">
                <a:latin typeface="Batang"/>
                <a:ea typeface="Batang"/>
                <a:cs typeface="Batang"/>
              </a:rPr>
              <a:t> </a:t>
            </a:r>
          </a:p>
          <a:p>
            <a:r>
              <a:rPr lang="en-US" i="1">
                <a:latin typeface="Trebuchet MS" pitchFamily="34" charset="0"/>
              </a:rPr>
              <a:t>Phyllis Diller</a:t>
            </a:r>
            <a:endParaRPr lang="ru-RU" i="1">
              <a:latin typeface="Trebuchet MS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15616" y="0"/>
            <a:ext cx="5364088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COMMENT ON THESE QUOTATIONS. 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4581128"/>
            <a:ext cx="14287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94872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Listen and repeat the words</a:t>
            </a:r>
            <a:r>
              <a:rPr lang="ru-RU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after the speaker.</a:t>
            </a:r>
            <a:endParaRPr lang="ru-RU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2413" y="1773238"/>
            <a:ext cx="7443787" cy="4398962"/>
          </a:xfrm>
        </p:spPr>
      </p:pic>
      <p:sp>
        <p:nvSpPr>
          <p:cNvPr id="17411" name="TextBox 4"/>
          <p:cNvSpPr txBox="1">
            <a:spLocks noChangeArrowheads="1"/>
          </p:cNvSpPr>
          <p:nvPr/>
        </p:nvSpPr>
        <p:spPr bwMode="auto">
          <a:xfrm>
            <a:off x="395288" y="1773238"/>
            <a:ext cx="13684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Trebuchet MS" pitchFamily="34" charset="0"/>
              </a:rPr>
              <a:t>PART A</a:t>
            </a:r>
            <a:endParaRPr lang="ru-RU">
              <a:latin typeface="Trebuchet MS" pitchFamily="34" charset="0"/>
            </a:endParaRPr>
          </a:p>
        </p:txBody>
      </p:sp>
      <p:pic>
        <p:nvPicPr>
          <p:cNvPr id="17413" name="Звук 1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650" y="836613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4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732" fill="hold"/>
                                        <p:tgtEl>
                                          <p:spTgt spid="174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1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3" cstate="print"/>
          <a:srcRect l="2650" t="4218" r="3339"/>
          <a:stretch>
            <a:fillRect/>
          </a:stretch>
        </p:blipFill>
        <p:spPr bwMode="auto">
          <a:xfrm>
            <a:off x="179388" y="692150"/>
            <a:ext cx="4789487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3"/>
          <p:cNvPicPr>
            <a:picLocks noChangeAspect="1" noChangeArrowheads="1"/>
          </p:cNvPicPr>
          <p:nvPr/>
        </p:nvPicPr>
        <p:blipFill>
          <a:blip r:embed="rId4" cstate="print"/>
          <a:srcRect r="51268" b="34694"/>
          <a:stretch>
            <a:fillRect/>
          </a:stretch>
        </p:blipFill>
        <p:spPr bwMode="auto">
          <a:xfrm>
            <a:off x="5364163" y="908050"/>
            <a:ext cx="2160587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3573463"/>
            <a:ext cx="2447925" cy="308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2138" y="4076700"/>
            <a:ext cx="47529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TextBox 6"/>
          <p:cNvSpPr txBox="1">
            <a:spLocks noChangeArrowheads="1"/>
          </p:cNvSpPr>
          <p:nvPr/>
        </p:nvSpPr>
        <p:spPr bwMode="auto">
          <a:xfrm>
            <a:off x="395288" y="333375"/>
            <a:ext cx="22320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Trebuchet MS" pitchFamily="34" charset="0"/>
              </a:rPr>
              <a:t>PART B</a:t>
            </a:r>
            <a:endParaRPr lang="ru-RU">
              <a:latin typeface="Trebuchet MS" pitchFamily="34" charset="0"/>
            </a:endParaRPr>
          </a:p>
        </p:txBody>
      </p:sp>
      <p:pic>
        <p:nvPicPr>
          <p:cNvPr id="18439" name="Звук 2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76375" y="333375"/>
            <a:ext cx="304800" cy="304800"/>
          </a:xfrm>
          <a:prstGeom prst="rect">
            <a:avLst/>
          </a:prstGeom>
          <a:noFill/>
        </p:spPr>
      </p:pic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3276600" y="2924175"/>
            <a:ext cx="215900" cy="2889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4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054" fill="hold"/>
                                        <p:tgtEl>
                                          <p:spTgt spid="184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3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4">
                <a:lumMod val="40000"/>
                <a:lumOff val="6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796136" y="2420888"/>
            <a:ext cx="225069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9526" y="134588"/>
            <a:ext cx="7277563" cy="4694275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Listen to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Sam 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and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answer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the questions:</a:t>
            </a:r>
            <a:br>
              <a:rPr lang="en-US" dirty="0" smtClean="0">
                <a:solidFill>
                  <a:schemeClr val="accent1">
                    <a:lumMod val="7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</a:br>
            <a:r>
              <a:rPr lang="en-US" dirty="0" smtClean="0"/>
              <a:t>1. what does SAM describe first- downstairs or upstairs?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2. What object(s) from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part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B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is (are) not mentioned?</a:t>
            </a:r>
            <a:endParaRPr lang="ru-RU" dirty="0"/>
          </a:p>
        </p:txBody>
      </p:sp>
      <p:pic>
        <p:nvPicPr>
          <p:cNvPr id="19461" name="звук3mp3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4213" y="404813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4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829" fill="hold"/>
                                        <p:tgtEl>
                                          <p:spTgt spid="194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61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4">
                <a:lumMod val="40000"/>
                <a:lumOff val="6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411760" y="3861048"/>
            <a:ext cx="3384376" cy="2815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115888"/>
            <a:ext cx="8172450" cy="4586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Mark the following statements as </a:t>
            </a:r>
            <a:r>
              <a:rPr lang="en-US" sz="2800" dirty="0">
                <a:solidFill>
                  <a:srgbClr val="14E637"/>
                </a:solidFill>
                <a:latin typeface="+mn-lt"/>
              </a:rPr>
              <a:t>True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 or </a:t>
            </a:r>
            <a:r>
              <a:rPr lang="en-US" sz="2800" dirty="0">
                <a:solidFill>
                  <a:srgbClr val="FF0000"/>
                </a:solidFill>
                <a:latin typeface="+mn-lt"/>
              </a:rPr>
              <a:t>False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sz="2400" dirty="0">
                <a:latin typeface="+mn-lt"/>
              </a:rPr>
              <a:t>Sam lives in a terraced house. It is made of wood.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sz="2400" dirty="0">
                <a:latin typeface="+mn-lt"/>
              </a:rPr>
              <a:t>There are three rooms downstairs and four rooms upstairs.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sz="2400" dirty="0">
                <a:latin typeface="+mn-lt"/>
              </a:rPr>
              <a:t>They make their food in the electric cooker as they have no microwave.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sz="2400" dirty="0">
                <a:latin typeface="+mn-lt"/>
              </a:rPr>
              <a:t>There is no fireplace or central heating in the house.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sz="2400" dirty="0">
                <a:latin typeface="+mn-lt"/>
              </a:rPr>
              <a:t>There is only a radiator in the bathroom.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sz="2400" dirty="0">
                <a:latin typeface="+mn-lt"/>
              </a:rPr>
              <a:t>They wash their dishes in the dishwasher as they have no sink.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sz="2400" dirty="0">
                <a:latin typeface="+mn-lt"/>
              </a:rPr>
              <a:t>In the bathroom there is only a bath and no shower.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sz="2400" dirty="0">
                <a:latin typeface="+mn-lt"/>
              </a:rPr>
              <a:t>They keep their pet in their laundry basket. </a:t>
            </a:r>
            <a:endParaRPr lang="ru-RU" sz="2400" dirty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Box 9"/>
          <p:cNvSpPr txBox="1">
            <a:spLocks noChangeArrowheads="1"/>
          </p:cNvSpPr>
          <p:nvPr/>
        </p:nvSpPr>
        <p:spPr bwMode="auto">
          <a:xfrm>
            <a:off x="5148263" y="2420938"/>
            <a:ext cx="1295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Trebuchet MS" pitchFamily="34" charset="0"/>
              </a:rPr>
              <a:t>…???</a:t>
            </a:r>
            <a:endParaRPr lang="ru-RU">
              <a:latin typeface="Trebuchet MS" pitchFamily="34" charset="0"/>
            </a:endParaRPr>
          </a:p>
        </p:txBody>
      </p:sp>
      <p:sp>
        <p:nvSpPr>
          <p:cNvPr id="21506" name="TextBox 8"/>
          <p:cNvSpPr txBox="1">
            <a:spLocks noChangeArrowheads="1"/>
          </p:cNvSpPr>
          <p:nvPr/>
        </p:nvSpPr>
        <p:spPr bwMode="auto">
          <a:xfrm>
            <a:off x="5003800" y="4005263"/>
            <a:ext cx="15128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Trebuchet MS" pitchFamily="34" charset="0"/>
              </a:rPr>
              <a:t>A TV set, a settee, a comfy chair, …</a:t>
            </a:r>
            <a:endParaRPr lang="ru-RU">
              <a:latin typeface="Trebuchet MS" pitchFamily="34" charset="0"/>
            </a:endParaRPr>
          </a:p>
        </p:txBody>
      </p:sp>
      <p:sp>
        <p:nvSpPr>
          <p:cNvPr id="21507" name="TextBox 7"/>
          <p:cNvSpPr txBox="1">
            <a:spLocks noChangeArrowheads="1"/>
          </p:cNvSpPr>
          <p:nvPr/>
        </p:nvSpPr>
        <p:spPr bwMode="auto">
          <a:xfrm>
            <a:off x="3419475" y="5013325"/>
            <a:ext cx="18002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Trebuchet MS" pitchFamily="34" charset="0"/>
              </a:rPr>
              <a:t>A bed, a lamp, a picture,  a carpet,..</a:t>
            </a:r>
            <a:endParaRPr lang="ru-RU">
              <a:latin typeface="Trebuchet MS" pitchFamily="34" charset="0"/>
            </a:endParaRPr>
          </a:p>
        </p:txBody>
      </p:sp>
      <p:sp>
        <p:nvSpPr>
          <p:cNvPr id="21508" name="TextBox 6"/>
          <p:cNvSpPr txBox="1">
            <a:spLocks noChangeArrowheads="1"/>
          </p:cNvSpPr>
          <p:nvPr/>
        </p:nvSpPr>
        <p:spPr bwMode="auto">
          <a:xfrm>
            <a:off x="1835150" y="4221163"/>
            <a:ext cx="151288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Trebuchet MS" pitchFamily="34" charset="0"/>
              </a:rPr>
              <a:t>A fridge, a microwave, a cooker, …</a:t>
            </a:r>
            <a:endParaRPr lang="ru-RU">
              <a:latin typeface="Trebuchet MS" pitchFamily="34" charset="0"/>
            </a:endParaRPr>
          </a:p>
        </p:txBody>
      </p:sp>
      <p:sp>
        <p:nvSpPr>
          <p:cNvPr id="21509" name="TextBox 5"/>
          <p:cNvSpPr txBox="1">
            <a:spLocks noChangeArrowheads="1"/>
          </p:cNvSpPr>
          <p:nvPr/>
        </p:nvSpPr>
        <p:spPr bwMode="auto">
          <a:xfrm>
            <a:off x="1763713" y="2205038"/>
            <a:ext cx="15128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Trebuchet MS" pitchFamily="34" charset="0"/>
              </a:rPr>
              <a:t>A bed, a wardrobe, a bedside table,…</a:t>
            </a:r>
            <a:endParaRPr lang="ru-RU">
              <a:latin typeface="Trebuchet MS" pitchFamily="34" charset="0"/>
            </a:endParaRPr>
          </a:p>
        </p:txBody>
      </p:sp>
      <p:sp>
        <p:nvSpPr>
          <p:cNvPr id="21510" name="TextBox 3"/>
          <p:cNvSpPr txBox="1">
            <a:spLocks noChangeArrowheads="1"/>
          </p:cNvSpPr>
          <p:nvPr/>
        </p:nvSpPr>
        <p:spPr bwMode="auto">
          <a:xfrm>
            <a:off x="3348038" y="1268413"/>
            <a:ext cx="1728787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latin typeface="Trebuchet MS" pitchFamily="34" charset="0"/>
              </a:rPr>
              <a:t>A bath, a toilet, a mirror, a washing machine,…</a:t>
            </a:r>
            <a:endParaRPr lang="ru-RU" sz="1600">
              <a:latin typeface="Trebuchet MS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8748464" cy="864096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2800" dirty="0" smtClean="0">
                <a:solidFill>
                  <a:srgbClr val="FF0000"/>
                </a:solidFill>
                <a:latin typeface="Baskerville Old Face" pitchFamily="18" charset="0"/>
              </a:rPr>
              <a:t>IN MY HOUSE/flat there </a:t>
            </a:r>
            <a:r>
              <a:rPr lang="en-US" sz="2800" dirty="0" smtClean="0">
                <a:solidFill>
                  <a:srgbClr val="FF0000"/>
                </a:solidFill>
                <a:latin typeface="Baskerville Old Face" pitchFamily="18" charset="0"/>
              </a:rPr>
              <a:t>are … rooms</a:t>
            </a:r>
            <a:r>
              <a:rPr lang="en-US" sz="2800" dirty="0" smtClean="0">
                <a:solidFill>
                  <a:srgbClr val="FF0000"/>
                </a:solidFill>
                <a:latin typeface="Baskerville Old Face" pitchFamily="18" charset="0"/>
              </a:rPr>
              <a:t>…</a:t>
            </a:r>
            <a:br>
              <a:rPr lang="en-US" sz="2800" dirty="0" smtClean="0">
                <a:solidFill>
                  <a:srgbClr val="FF0000"/>
                </a:solidFill>
                <a:latin typeface="Baskerville Old Face" pitchFamily="18" charset="0"/>
              </a:rPr>
            </a:br>
            <a:r>
              <a:rPr lang="en-US" sz="2800" dirty="0" smtClean="0">
                <a:solidFill>
                  <a:srgbClr val="FF0000"/>
                </a:solidFill>
                <a:latin typeface="Baskerville Old Face" pitchFamily="18" charset="0"/>
              </a:rPr>
              <a:t>There is a … </a:t>
            </a:r>
            <a:endParaRPr lang="ru-RU" sz="2800" dirty="0">
              <a:solidFill>
                <a:srgbClr val="FF0000"/>
              </a:solidFill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899592" y="1412776"/>
          <a:ext cx="6648400" cy="4480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491880" y="2924944"/>
            <a:ext cx="1489348" cy="1489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0" y="5949280"/>
            <a:ext cx="8028384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Baskerville Old Face" pitchFamily="18" charset="0"/>
              </a:rPr>
              <a:t>In my bathroom there is … In my kitchen there 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Baskerville Old Face" pitchFamily="18" charset="0"/>
              </a:rPr>
              <a:t>a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Baskerville Old Face" pitchFamily="18" charset="0"/>
              </a:rPr>
              <a:t>re …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5" grpId="1">
        <p:bldAsOne/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374</TotalTime>
  <Words>489</Words>
  <Application>Microsoft Office PowerPoint</Application>
  <PresentationFormat>Экран (4:3)</PresentationFormat>
  <Paragraphs>110</Paragraphs>
  <Slides>11</Slides>
  <Notes>0</Notes>
  <HiddenSlides>0</HiddenSlides>
  <MMClips>3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Изящная</vt:lpstr>
      <vt:lpstr>Оформление по умолчанию</vt:lpstr>
      <vt:lpstr>Image</vt:lpstr>
      <vt:lpstr>Houses And Homes</vt:lpstr>
      <vt:lpstr>House or home???</vt:lpstr>
      <vt:lpstr>What is what?</vt:lpstr>
      <vt:lpstr>Слайд 4</vt:lpstr>
      <vt:lpstr>Listen and repeat the words after the speaker.</vt:lpstr>
      <vt:lpstr>Слайд 6</vt:lpstr>
      <vt:lpstr>Listen to Sam  and  answer the questions: 1. what does SAM describe first- downstairs or upstairs?  2. What object(s) from part B  is (are) not mentioned?</vt:lpstr>
      <vt:lpstr>Слайд 8</vt:lpstr>
      <vt:lpstr>IN MY HOUSE/flat there are … rooms… There is a … </vt:lpstr>
      <vt:lpstr>Слайд 10</vt:lpstr>
      <vt:lpstr>Characterize the lesson and your work using these houses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Houses And Homes</dc:title>
  <dc:creator>e-note.by</dc:creator>
  <cp:lastModifiedBy>e-note.by</cp:lastModifiedBy>
  <cp:revision>30</cp:revision>
  <dcterms:created xsi:type="dcterms:W3CDTF">2012-10-07T20:21:17Z</dcterms:created>
  <dcterms:modified xsi:type="dcterms:W3CDTF">2012-10-14T23:09:53Z</dcterms:modified>
</cp:coreProperties>
</file>